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4" r:id="rId9"/>
    <p:sldId id="266" r:id="rId10"/>
    <p:sldId id="263" r:id="rId11"/>
    <p:sldId id="268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83DB-2801-4275-9FAA-CFA0BE02A31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0C9A-9F89-468F-9D1F-22AF13F8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190456" cy="5616623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Родина моя - Россия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Что мы Родиной зовём? </a:t>
            </a:r>
            <a:br>
              <a:rPr lang="ru-RU" sz="2400" dirty="0" smtClean="0"/>
            </a:br>
            <a:r>
              <a:rPr lang="ru-RU" sz="2400" dirty="0" smtClean="0"/>
              <a:t>Дом, где мы с тобой живём, </a:t>
            </a:r>
            <a:br>
              <a:rPr lang="ru-RU" sz="2400" dirty="0" smtClean="0"/>
            </a:br>
            <a:r>
              <a:rPr lang="ru-RU" sz="2400" dirty="0" smtClean="0"/>
              <a:t>И берёзки, вдоль которых, </a:t>
            </a:r>
            <a:br>
              <a:rPr lang="ru-RU" sz="2400" dirty="0" smtClean="0"/>
            </a:br>
            <a:r>
              <a:rPr lang="ru-RU" sz="2400" dirty="0" smtClean="0"/>
              <a:t>Рядом с мамой мы идём. </a:t>
            </a:r>
            <a:br>
              <a:rPr lang="ru-RU" sz="2400" dirty="0" smtClean="0"/>
            </a:br>
            <a:r>
              <a:rPr lang="ru-RU" sz="2400" dirty="0" smtClean="0"/>
              <a:t>Что мы Родиной зовём? </a:t>
            </a:r>
            <a:br>
              <a:rPr lang="ru-RU" sz="2400" dirty="0" smtClean="0"/>
            </a:br>
            <a:r>
              <a:rPr lang="ru-RU" sz="2400" dirty="0" smtClean="0"/>
              <a:t>Поле с тонким колоском, </a:t>
            </a:r>
            <a:br>
              <a:rPr lang="ru-RU" sz="2400" dirty="0" smtClean="0"/>
            </a:br>
            <a:r>
              <a:rPr lang="ru-RU" sz="2400" dirty="0" smtClean="0"/>
              <a:t>Наши праздники и песни, </a:t>
            </a:r>
            <a:br>
              <a:rPr lang="ru-RU" sz="2400" dirty="0" smtClean="0"/>
            </a:br>
            <a:r>
              <a:rPr lang="ru-RU" sz="2400" dirty="0" smtClean="0"/>
              <a:t>Тёплый вечер за окном. </a:t>
            </a:r>
            <a:br>
              <a:rPr lang="ru-RU" sz="2400" dirty="0" smtClean="0"/>
            </a:br>
            <a:r>
              <a:rPr lang="ru-RU" sz="2400" dirty="0" smtClean="0"/>
              <a:t>Что мы Родиной зовём? </a:t>
            </a:r>
            <a:br>
              <a:rPr lang="ru-RU" sz="2400" dirty="0" smtClean="0"/>
            </a:br>
            <a:r>
              <a:rPr lang="ru-RU" sz="2400" dirty="0" smtClean="0"/>
              <a:t>Всё, что в сердце бережём, </a:t>
            </a:r>
            <a:br>
              <a:rPr lang="ru-RU" sz="2400" dirty="0" smtClean="0"/>
            </a:br>
            <a:r>
              <a:rPr lang="ru-RU" sz="2400" dirty="0" smtClean="0"/>
              <a:t>И под небом синим-синим </a:t>
            </a:r>
            <a:br>
              <a:rPr lang="ru-RU" sz="2400" dirty="0" smtClean="0"/>
            </a:br>
            <a:r>
              <a:rPr lang="ru-RU" sz="2400" dirty="0" smtClean="0"/>
              <a:t>Флаг России над Кремлём.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(Ян </a:t>
            </a:r>
            <a:r>
              <a:rPr lang="ru-RU" sz="2400" dirty="0" err="1" smtClean="0"/>
              <a:t>Гранкин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0"/>
            <a:ext cx="6190456" cy="1143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Русское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1 Этап – рисуем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Используем цвета восковых мелков: синий, голубой, коричневый, оранжевый.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Темными цветами прорисовываем основные линии (стебель, цветок).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Светлыми – маленькие детали (точки, листики, декор).</a:t>
            </a:r>
            <a:endParaRPr lang="ru-RU" sz="2400" dirty="0"/>
          </a:p>
        </p:txBody>
      </p:sp>
      <p:pic>
        <p:nvPicPr>
          <p:cNvPr id="24578" name="Picture 2" descr="https://sun9-38.userapi.com/impg/8OxVIL8vwkSrb7ts7SY8XTqqMl6VRrzg-6rHdQ/hw9DhX4P1wI.jpg?size=1280x960&amp;quality=95&amp;sign=cb4a56ab7c030f3d1b52dd032508ceaf&amp;type=album"/>
          <p:cNvPicPr>
            <a:picLocks noChangeAspect="1" noChangeArrowheads="1"/>
          </p:cNvPicPr>
          <p:nvPr/>
        </p:nvPicPr>
        <p:blipFill>
          <a:blip r:embed="rId2" cstate="print"/>
          <a:srcRect l="2499" t="3329" r="2534" b="8442"/>
          <a:stretch>
            <a:fillRect/>
          </a:stretch>
        </p:blipFill>
        <p:spPr bwMode="auto">
          <a:xfrm>
            <a:off x="3275856" y="1772816"/>
            <a:ext cx="547260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2 Этап – рисуем сугробы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Используем цвета восковых мелков: синий, голубой, коричневый.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Рисуем детали сугробов.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/>
              <a:t>Д</a:t>
            </a:r>
            <a:r>
              <a:rPr lang="ru-RU" sz="2400" dirty="0" smtClean="0"/>
              <a:t>обавляем декор.</a:t>
            </a:r>
            <a:endParaRPr lang="ru-RU" sz="2400" dirty="0"/>
          </a:p>
        </p:txBody>
      </p:sp>
      <p:pic>
        <p:nvPicPr>
          <p:cNvPr id="27650" name="Picture 2" descr="https://sun9-18.userapi.com/impg/GJ71-jSTnSWvzuCFzEG6lT7xDTpXhoZKLhha9A/HiYo7kiwtB8.jpg?size=1280x1251&amp;quality=96&amp;sign=c974ab0e0b4d7fd539c892a96ab2a47c&amp;type=album"/>
          <p:cNvPicPr>
            <a:picLocks noChangeAspect="1" noChangeArrowheads="1"/>
          </p:cNvPicPr>
          <p:nvPr/>
        </p:nvPicPr>
        <p:blipFill>
          <a:blip r:embed="rId2" cstate="print"/>
          <a:srcRect l="7668" t="20921" r="4155" b="17624"/>
          <a:stretch>
            <a:fillRect/>
          </a:stretch>
        </p:blipFill>
        <p:spPr bwMode="auto">
          <a:xfrm>
            <a:off x="3059833" y="1743596"/>
            <a:ext cx="5751446" cy="391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3 Этап – рисуем белым мелком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Белый восковой мел проявится когда фон нарисуем акварельными красками.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Белым мелком рисуем детали декора неба и сугробов.</a:t>
            </a:r>
            <a:endParaRPr lang="ru-RU" sz="2400" dirty="0"/>
          </a:p>
        </p:txBody>
      </p:sp>
      <p:pic>
        <p:nvPicPr>
          <p:cNvPr id="25604" name="Picture 4" descr="https://sun9-49.userapi.com/impg/L2BPbccgejR8-nWiajVengy4tS8ZrYQCtD6DCA/pmFUi4nTky4.jpg?size=1280x1251&amp;quality=96&amp;sign=8e916d34c1293f00a89ddd7a921f8f33&amp;type=album"/>
          <p:cNvPicPr>
            <a:picLocks noChangeAspect="1" noChangeArrowheads="1"/>
          </p:cNvPicPr>
          <p:nvPr/>
        </p:nvPicPr>
        <p:blipFill>
          <a:blip r:embed="rId2" cstate="print"/>
          <a:srcRect l="7448" t="20295" r="4415" b="17551"/>
          <a:stretch>
            <a:fillRect/>
          </a:stretch>
        </p:blipFill>
        <p:spPr bwMode="auto">
          <a:xfrm>
            <a:off x="3178866" y="1628800"/>
            <a:ext cx="563425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4 Этап – дополнения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Используем цвета восковых мелков: желтый, оранжевый.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Рисуем детали сугробов.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/>
              <a:t>Д</a:t>
            </a:r>
            <a:r>
              <a:rPr lang="ru-RU" sz="2400" dirty="0" smtClean="0"/>
              <a:t>обавляем декор.</a:t>
            </a:r>
            <a:endParaRPr lang="ru-RU" sz="2400" dirty="0"/>
          </a:p>
        </p:txBody>
      </p:sp>
      <p:pic>
        <p:nvPicPr>
          <p:cNvPr id="28674" name="Picture 2" descr="https://sun9-71.userapi.com/impg/Z8v8WIwrVNlefrJhRFmD9Dg-on0c8ZjyOFf94Q/ZD7rYUz4YVE.jpg?size=1280x960&amp;quality=95&amp;sign=0a7b6f9e267c4bc6f058d3425d503dd2&amp;type=album"/>
          <p:cNvPicPr>
            <a:picLocks noChangeAspect="1" noChangeArrowheads="1"/>
          </p:cNvPicPr>
          <p:nvPr/>
        </p:nvPicPr>
        <p:blipFill>
          <a:blip r:embed="rId2" cstate="print"/>
          <a:srcRect l="4791" t="4791" r="4183" b="12168"/>
          <a:stretch>
            <a:fillRect/>
          </a:stretch>
        </p:blipFill>
        <p:spPr bwMode="auto">
          <a:xfrm>
            <a:off x="3203848" y="2060848"/>
            <a:ext cx="5616624" cy="384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5 Этап – фон</a:t>
            </a:r>
            <a:endParaRPr lang="ru-RU" dirty="0"/>
          </a:p>
        </p:txBody>
      </p:sp>
      <p:pic>
        <p:nvPicPr>
          <p:cNvPr id="22530" name="Picture 2" descr="https://sun9-24.userapi.com/impg/NhRT-uJGrzKU9o4rYnwwhz2JMsRwO11pm5N3Xg/aNMGLSAzq-c.jpg?size=1280x955&amp;quality=95&amp;sign=a33f18ba9480973d54088f3508856f88&amp;type=album"/>
          <p:cNvPicPr>
            <a:picLocks noChangeAspect="1" noChangeArrowheads="1"/>
          </p:cNvPicPr>
          <p:nvPr/>
        </p:nvPicPr>
        <p:blipFill>
          <a:blip r:embed="rId2" cstate="print"/>
          <a:srcRect l="4029" t="10790" r="4642" b="4692"/>
          <a:stretch>
            <a:fillRect/>
          </a:stretch>
        </p:blipFill>
        <p:spPr bwMode="auto">
          <a:xfrm>
            <a:off x="3275856" y="1916832"/>
            <a:ext cx="5521635" cy="3816424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92514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Используем цвета: желтый, синий.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Наносим на лист </a:t>
            </a:r>
            <a:r>
              <a:rPr lang="ru-RU" sz="2400" b="1" dirty="0" smtClean="0"/>
              <a:t>широкой кистью</a:t>
            </a:r>
            <a:r>
              <a:rPr lang="ru-RU" sz="2400" dirty="0" smtClean="0"/>
              <a:t> воду.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Вверху  - желтый цвет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Внизу – оттенки синего.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/>
              <a:t>Кистью работаем быстро, не возим по листу, касаемся только ворсом.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72.userapi.com/impg/UUJzLIMCedWpqtm39KXbuwS0zOkY9d0rAYKRfQ/_T72Ha9E9Ag.jpg?size=735x916&amp;quality=95&amp;sign=5887bc9e54749f9cba45a606df6d2073&amp;c_uniq_tag=Ew0Hv7B_9SzKDSgsQbnbJJb1-5vuPsIdr4yovXz3tO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248472" cy="5297259"/>
          </a:xfrm>
          <a:prstGeom prst="rect">
            <a:avLst/>
          </a:prstGeom>
          <a:noFill/>
        </p:spPr>
      </p:pic>
      <p:pic>
        <p:nvPicPr>
          <p:cNvPr id="1028" name="Picture 4" descr="https://sun9-45.userapi.com/impg/vSjU3p2g1EP8V-SrtwQ8HxGsid1tdVa4l7k-ag/8PUbSu7r58k.jpg?size=736x921&amp;quality=95&amp;sign=2c6df673f4c3dd003af9886054a0b12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234907" cy="529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sun9-66.userapi.com/impg/5FNISxu3yY6T7TpI9CM76xNqajy9f_1FTyT52g/-PYFLvUOgzY.jpg?size=500x659&amp;quality=95&amp;sign=ec23d29c72b6db8ddbc7a41fe0e1d7c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62500" cy="6276975"/>
          </a:xfrm>
          <a:prstGeom prst="rect">
            <a:avLst/>
          </a:prstGeom>
          <a:noFill/>
        </p:spPr>
      </p:pic>
      <p:pic>
        <p:nvPicPr>
          <p:cNvPr id="15364" name="Picture 4" descr="https://i.pinimg.com/564x/ab/72/1b/ab721bba8c4dc1f2c16825c5fed271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283968" cy="464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1 Этап – </a:t>
            </a:r>
            <a:r>
              <a:rPr lang="ru-RU" dirty="0"/>
              <a:t>р</a:t>
            </a:r>
            <a:r>
              <a:rPr lang="ru-RU" dirty="0" smtClean="0"/>
              <a:t>исуем снег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Сугробы изображаем стилизовано – волнами.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С небольшим наклоном,  создавая динамику.</a:t>
            </a:r>
            <a:endParaRPr lang="ru-RU" sz="2400" dirty="0"/>
          </a:p>
        </p:txBody>
      </p:sp>
      <p:pic>
        <p:nvPicPr>
          <p:cNvPr id="17410" name="Picture 2" descr="https://sun9-8.userapi.com/impg/cYtiSzYu8ewgZUesZVkxFE-uBAlT39QfW7zDEQ/pciit7LysoI.jpg?size=1280x960&amp;quality=95&amp;sign=e7ae4a5a1ac78c1ec847b99d2113526c&amp;type=album"/>
          <p:cNvPicPr>
            <a:picLocks noChangeAspect="1" noChangeArrowheads="1"/>
          </p:cNvPicPr>
          <p:nvPr/>
        </p:nvPicPr>
        <p:blipFill>
          <a:blip r:embed="rId2" cstate="print"/>
          <a:srcRect l="3500" t="6218" b="6736"/>
          <a:stretch>
            <a:fillRect/>
          </a:stretch>
        </p:blipFill>
        <p:spPr bwMode="auto">
          <a:xfrm>
            <a:off x="2987824" y="1700808"/>
            <a:ext cx="595547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2 Этап – рисуем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Смотрим на фото растений, рисуем передавая характерны особенности.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Распределяем равномерно по листу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Рисуем крупно</a:t>
            </a:r>
            <a:endParaRPr lang="ru-RU" sz="2400" dirty="0"/>
          </a:p>
        </p:txBody>
      </p:sp>
      <p:pic>
        <p:nvPicPr>
          <p:cNvPr id="18434" name="Picture 2" descr="https://sun9-44.userapi.com/impg/HWXsicfyj2ZPZBUlF1zNsx5DEm1qLe1WWrpKAw/vLeWEWQjDnc.jpg?size=1280x960&amp;quality=95&amp;sign=f074e45f87e181e928b1182ab9fc9f4d&amp;type=album"/>
          <p:cNvPicPr>
            <a:picLocks noChangeAspect="1" noChangeArrowheads="1"/>
          </p:cNvPicPr>
          <p:nvPr/>
        </p:nvPicPr>
        <p:blipFill>
          <a:blip r:embed="rId2" cstate="print"/>
          <a:srcRect l="4908" t="6539" b="3549"/>
          <a:stretch>
            <a:fillRect/>
          </a:stretch>
        </p:blipFill>
        <p:spPr bwMode="auto">
          <a:xfrm>
            <a:off x="3275856" y="1988840"/>
            <a:ext cx="55801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3 Этап – небо и декор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В верху листа нарисуем узоры  «неба» круги, точки, спиральки.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Распределяем равномерно по листу.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Рисуем декоративные детали на сугробах.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Композиционно лист нужно заполнить равномерно.</a:t>
            </a:r>
            <a:endParaRPr lang="ru-RU" sz="2400" dirty="0"/>
          </a:p>
        </p:txBody>
      </p:sp>
      <p:pic>
        <p:nvPicPr>
          <p:cNvPr id="21506" name="Picture 2" descr="https://sun9-71.userapi.com/impg/6rgvuhl8BcpQ_KHN8WV1lwN_Q7EP8v5SwFbnjA/GwuL4T1jPOE.jpg?size=1280x910&amp;quality=95&amp;sign=794f5800cca89d4839b1626ad063e642&amp;type=album"/>
          <p:cNvPicPr>
            <a:picLocks noChangeAspect="1" noChangeArrowheads="1"/>
          </p:cNvPicPr>
          <p:nvPr/>
        </p:nvPicPr>
        <p:blipFill>
          <a:blip r:embed="rId2" cstate="print"/>
          <a:srcRect l="2410" t="5085" r="6012" b="5085"/>
          <a:stretch>
            <a:fillRect/>
          </a:stretch>
        </p:blipFill>
        <p:spPr bwMode="auto">
          <a:xfrm>
            <a:off x="3275856" y="1916832"/>
            <a:ext cx="547260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4 Этап – работаем ластиком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Убрать яркость простого карандаша ластиком.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Убрать лишние линии.</a:t>
            </a:r>
            <a:endParaRPr lang="ru-RU" sz="2400" dirty="0"/>
          </a:p>
        </p:txBody>
      </p:sp>
      <p:pic>
        <p:nvPicPr>
          <p:cNvPr id="8194" name="Picture 2" descr="https://sun9-48.userapi.com/impg/4gjlcG9_bjj2T3LMhK-jV8hM1oTekIwsT6XwVw/cMfzpzP7iKM.jpg?size=1280x960&amp;quality=95&amp;sign=58fdf4555ee5024690988629c7093dae&amp;type=album"/>
          <p:cNvPicPr>
            <a:picLocks noChangeAspect="1" noChangeArrowheads="1"/>
          </p:cNvPicPr>
          <p:nvPr/>
        </p:nvPicPr>
        <p:blipFill>
          <a:blip r:embed="rId2" cstate="print"/>
          <a:srcRect l="8808" t="7340" b="7511"/>
          <a:stretch>
            <a:fillRect/>
          </a:stretch>
        </p:blipFill>
        <p:spPr bwMode="auto">
          <a:xfrm>
            <a:off x="2843808" y="1628800"/>
            <a:ext cx="596381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Русское поле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11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Выполнение работы в цвете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рисования восковыми мелками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Линия непрерывная, яркая (давим смелее)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Четкие формы.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Если кончик стерся подточить или рисовать гранями (касаться бумаги на ребро).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s://sun9-38.userapi.com/impg/8OxVIL8vwkSrb7ts7SY8XTqqMl6VRrzg-6rHdQ/hw9DhX4P1wI.jpg?size=1280x960&amp;quality=95&amp;sign=cb4a56ab7c030f3d1b52dd032508ceaf&amp;type=album"/>
          <p:cNvPicPr>
            <a:picLocks noChangeAspect="1" noChangeArrowheads="1"/>
          </p:cNvPicPr>
          <p:nvPr/>
        </p:nvPicPr>
        <p:blipFill>
          <a:blip r:embed="rId2" cstate="print"/>
          <a:srcRect l="5270" t="27905" r="67118" b="9941"/>
          <a:stretch>
            <a:fillRect/>
          </a:stretch>
        </p:blipFill>
        <p:spPr bwMode="auto">
          <a:xfrm>
            <a:off x="5580112" y="1556792"/>
            <a:ext cx="2736304" cy="4623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</TotalTime>
  <Words>287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Родина моя - Россия Что мы Родиной зовём?  Дом, где мы с тобой живём,  И берёзки, вдоль которых,  Рядом с мамой мы идём.  Что мы Родиной зовём?  Поле с тонким колоском,  Наши праздники и песни,  Тёплый вечер за окном.  Что мы Родиной зовём?  Всё, что в сердце бережём,  И под небом синим-синим  Флаг России над Кремлём.                                                            (Ян Гранкин) </vt:lpstr>
      <vt:lpstr>Слайд 2</vt:lpstr>
      <vt:lpstr>Слайд 3</vt:lpstr>
      <vt:lpstr> 1 Этап – рисуем снег </vt:lpstr>
      <vt:lpstr> 2 Этап – рисуем растения</vt:lpstr>
      <vt:lpstr> 3 Этап – небо и декор </vt:lpstr>
      <vt:lpstr> 4 Этап – работаем ластиком</vt:lpstr>
      <vt:lpstr>Русское поле</vt:lpstr>
      <vt:lpstr>Правила рисования восковыми мелками</vt:lpstr>
      <vt:lpstr> 1 Этап – рисуем растения</vt:lpstr>
      <vt:lpstr> 2 Этап – рисуем сугробы</vt:lpstr>
      <vt:lpstr> 3 Этап – рисуем белым мелком</vt:lpstr>
      <vt:lpstr> 4 Этап – дополнения</vt:lpstr>
      <vt:lpstr> 5 Этап – фон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2024-02-27T19:34:49Z</dcterms:created>
  <dcterms:modified xsi:type="dcterms:W3CDTF">2024-02-27T21:00:00Z</dcterms:modified>
</cp:coreProperties>
</file>