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CE52-F71D-433F-8D0E-D3DF764D956F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E2A0EA-E8AF-4582-94BF-B9C9FBE0A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CE52-F71D-433F-8D0E-D3DF764D956F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A0EA-E8AF-4582-94BF-B9C9FBE0A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CE52-F71D-433F-8D0E-D3DF764D956F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A0EA-E8AF-4582-94BF-B9C9FBE0A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CE52-F71D-433F-8D0E-D3DF764D956F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E2A0EA-E8AF-4582-94BF-B9C9FBE0A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CE52-F71D-433F-8D0E-D3DF764D956F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A0EA-E8AF-4582-94BF-B9C9FBE0A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CE52-F71D-433F-8D0E-D3DF764D956F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A0EA-E8AF-4582-94BF-B9C9FBE0A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CE52-F71D-433F-8D0E-D3DF764D956F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E2A0EA-E8AF-4582-94BF-B9C9FBE0A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CE52-F71D-433F-8D0E-D3DF764D956F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A0EA-E8AF-4582-94BF-B9C9FBE0A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CE52-F71D-433F-8D0E-D3DF764D956F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A0EA-E8AF-4582-94BF-B9C9FBE0A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CE52-F71D-433F-8D0E-D3DF764D956F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A0EA-E8AF-4582-94BF-B9C9FBE0A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CE52-F71D-433F-8D0E-D3DF764D956F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A0EA-E8AF-4582-94BF-B9C9FBE0A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FECE52-F71D-433F-8D0E-D3DF764D956F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E2A0EA-E8AF-4582-94BF-B9C9FBE0A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 anchor="t">
            <a:no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batDi" pitchFamily="66" charset="0"/>
              </a:rPr>
              <a:t>МК «Осенний листопад»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batDi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13176"/>
            <a:ext cx="6400800" cy="4789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batDi" pitchFamily="66" charset="0"/>
              </a:rPr>
              <a:t>Студия моды и дизайна «Жар-птица»</a:t>
            </a:r>
            <a:endParaRPr lang="ru-RU" sz="3600" dirty="0">
              <a:solidFill>
                <a:srgbClr val="0070C0"/>
              </a:solidFill>
              <a:latin typeface="ArbatDi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5760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+mn-lt"/>
              </a:rPr>
              <a:t>Необходимые технические средства и программы</a:t>
            </a:r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7" name="Picture 3" descr="D:\Юлия\Учебный год 21-22\Осенний листопад\Листья\91498.750x0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2976"/>
            <a:ext cx="2508126" cy="1911788"/>
          </a:xfrm>
          <a:prstGeom prst="rect">
            <a:avLst/>
          </a:prstGeom>
          <a:noFill/>
        </p:spPr>
      </p:pic>
      <p:pic>
        <p:nvPicPr>
          <p:cNvPr id="1026" name="Picture 2" descr="D:\Юлия\Учебный год 21-22\Осенний листопад\image_image_1254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29000"/>
            <a:ext cx="1584176" cy="153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58200" cy="122237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+mn-lt"/>
              </a:rPr>
              <a:t>Этапы работы</a:t>
            </a:r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8458200" cy="914400"/>
          </a:xfrm>
        </p:spPr>
        <p:txBody>
          <a:bodyPr anchor="t">
            <a:normAutofit fontScale="25000" lnSpcReduction="20000"/>
          </a:bodyPr>
          <a:lstStyle/>
          <a:p>
            <a:r>
              <a:rPr lang="ru-RU" sz="11200" dirty="0" smtClean="0">
                <a:solidFill>
                  <a:srgbClr val="0070C0"/>
                </a:solidFill>
              </a:rPr>
              <a:t>1.Загрузите документ представленный ниже, выполнять задание можно в любом.</a:t>
            </a:r>
          </a:p>
          <a:p>
            <a:endParaRPr lang="ru-RU" sz="11200" dirty="0" smtClean="0">
              <a:solidFill>
                <a:srgbClr val="0070C0"/>
              </a:solidFill>
            </a:endParaRPr>
          </a:p>
          <a:p>
            <a:r>
              <a:rPr lang="ru-RU" sz="11200" dirty="0" smtClean="0">
                <a:solidFill>
                  <a:srgbClr val="0070C0"/>
                </a:solidFill>
              </a:rPr>
              <a:t>2. Посмотрите Видео материал с объяснениями.</a:t>
            </a:r>
          </a:p>
          <a:p>
            <a:endParaRPr lang="ru-RU" sz="11200" dirty="0" smtClean="0">
              <a:solidFill>
                <a:srgbClr val="0070C0"/>
              </a:solidFill>
            </a:endParaRPr>
          </a:p>
          <a:p>
            <a:r>
              <a:rPr lang="ru-RU" sz="11200" dirty="0" smtClean="0">
                <a:solidFill>
                  <a:srgbClr val="0070C0"/>
                </a:solidFill>
              </a:rPr>
              <a:t>3. Прикрепите в комментариях  выполненное задание в формате картинки.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Юлия\Учебный год 21-22\Осенний листопад\Листья\текст-removebg-preview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153" y="0"/>
            <a:ext cx="6642847" cy="7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D:\Юлия\Учебный год 21-22\Осенний листопад\Листья\модель_001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2592288" cy="5765117"/>
          </a:xfrm>
          <a:prstGeom prst="rect">
            <a:avLst/>
          </a:prstGeom>
          <a:noFill/>
        </p:spPr>
      </p:pic>
      <p:pic>
        <p:nvPicPr>
          <p:cNvPr id="16387" name="Picture 3" descr="D:\Юлия\Учебный год 21-22\Осенний листопад\Листья\красный-и-же-тый-вяз-ист-изо-ированный-на-бе-ой-пре-посы-ке-78583650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517232"/>
            <a:ext cx="1080120" cy="863694"/>
          </a:xfrm>
          <a:prstGeom prst="rect">
            <a:avLst/>
          </a:prstGeom>
          <a:noFill/>
        </p:spPr>
      </p:pic>
      <p:pic>
        <p:nvPicPr>
          <p:cNvPr id="16388" name="Picture 4" descr="D:\Юлия\Учебный год 21-22\Осенний листопад\Листья\3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1052736"/>
            <a:ext cx="1042002" cy="1326925"/>
          </a:xfrm>
          <a:prstGeom prst="rect">
            <a:avLst/>
          </a:prstGeom>
          <a:noFill/>
        </p:spPr>
      </p:pic>
      <p:pic>
        <p:nvPicPr>
          <p:cNvPr id="16389" name="Picture 5" descr="D:\Юлия\Учебный год 21-22\Осенний листопад\Листья\4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57192"/>
            <a:ext cx="1796743" cy="1124744"/>
          </a:xfrm>
          <a:prstGeom prst="rect">
            <a:avLst/>
          </a:prstGeom>
          <a:noFill/>
        </p:spPr>
      </p:pic>
      <p:pic>
        <p:nvPicPr>
          <p:cNvPr id="16390" name="Picture 6" descr="D:\Юлия\Учебный год 21-22\Осенний листопад\Листья\1614512903_67-p-osennie-listya-na-belom-fone-94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80928"/>
            <a:ext cx="1656184" cy="1104123"/>
          </a:xfrm>
          <a:prstGeom prst="rect">
            <a:avLst/>
          </a:prstGeom>
          <a:noFill/>
        </p:spPr>
      </p:pic>
      <p:pic>
        <p:nvPicPr>
          <p:cNvPr id="16391" name="Picture 7" descr="D:\Юлия\Учебный год 21-22\Осенний листопад\Листья\1614556703_20-p-osennie-listya-na-belom-fone-kartinki-27-removebg-pre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933056"/>
            <a:ext cx="1872208" cy="1497096"/>
          </a:xfrm>
          <a:prstGeom prst="rect">
            <a:avLst/>
          </a:prstGeom>
          <a:noFill/>
        </p:spPr>
      </p:pic>
      <p:pic>
        <p:nvPicPr>
          <p:cNvPr id="16392" name="Picture 8" descr="D:\Юлия\Учебный год 21-22\Осенний листопад\Листья\a_bunch_fall_leaves_0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00796">
            <a:off x="6134140" y="1165421"/>
            <a:ext cx="1945814" cy="1381607"/>
          </a:xfrm>
          <a:prstGeom prst="rect">
            <a:avLst/>
          </a:prstGeom>
          <a:noFill/>
        </p:spPr>
      </p:pic>
      <p:pic>
        <p:nvPicPr>
          <p:cNvPr id="16393" name="Picture 9" descr="D:\Юлия\Учебный год 21-22\Осенний листопад\Листья\depositphotos_3438039-stock-photo-oak-leaf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653728">
            <a:off x="6880991" y="2627202"/>
            <a:ext cx="2014624" cy="1512168"/>
          </a:xfrm>
          <a:prstGeom prst="rect">
            <a:avLst/>
          </a:prstGeom>
          <a:noFill/>
        </p:spPr>
      </p:pic>
      <p:pic>
        <p:nvPicPr>
          <p:cNvPr id="16394" name="Picture 10" descr="D:\Юлия\Учебный год 21-22\Осенний листопад\Листья\depositphotos_43970683-stock-photo-autumn-leaves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764704"/>
            <a:ext cx="1989393" cy="2518106"/>
          </a:xfrm>
          <a:prstGeom prst="rect">
            <a:avLst/>
          </a:prstGeom>
          <a:noFill/>
        </p:spPr>
      </p:pic>
      <p:pic>
        <p:nvPicPr>
          <p:cNvPr id="16395" name="Picture 11" descr="D:\Юлия\Учебный год 21-22\Осенний листопад\Листья\depositphotos_328833270-stock-photo-colorful-and-bright-background-made-removebg-preview(1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4509120"/>
            <a:ext cx="2657883" cy="1944216"/>
          </a:xfrm>
          <a:prstGeom prst="rect">
            <a:avLst/>
          </a:prstGeom>
          <a:noFill/>
        </p:spPr>
      </p:pic>
      <p:pic>
        <p:nvPicPr>
          <p:cNvPr id="16397" name="Picture 13" descr="D:\Юлия\Учебный год 21-22\Осенний листопад\Листья\осенний-букет-removebg-preview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612545">
            <a:off x="197124" y="350717"/>
            <a:ext cx="1706559" cy="1242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</TotalTime>
  <Words>50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МК «Осенний листопад»</vt:lpstr>
      <vt:lpstr>Необходимые технические средства и программы</vt:lpstr>
      <vt:lpstr>Этапы работы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 «Осенний листопад»</dc:title>
  <dc:creator>Admin</dc:creator>
  <cp:lastModifiedBy>Admin</cp:lastModifiedBy>
  <cp:revision>14</cp:revision>
  <dcterms:created xsi:type="dcterms:W3CDTF">2021-10-24T15:01:11Z</dcterms:created>
  <dcterms:modified xsi:type="dcterms:W3CDTF">2021-10-24T17:34:45Z</dcterms:modified>
</cp:coreProperties>
</file>