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00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83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9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70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83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75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0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6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47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23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6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A1E0-5C6F-4B7E-9CFE-5CAD859C6AD8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863F-CFE5-4345-86A9-72811D7E7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633224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batDi" pitchFamily="66" charset="0"/>
              </a:rPr>
              <a:t>Мастер-класс </a:t>
            </a:r>
            <a:br>
              <a:rPr lang="ru-RU" sz="3600" dirty="0" smtClean="0">
                <a:solidFill>
                  <a:srgbClr val="0070C0"/>
                </a:solidFill>
                <a:latin typeface="ArbatDi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batDi" pitchFamily="66" charset="0"/>
              </a:rPr>
              <a:t>«Модные иллюстрации»</a:t>
            </a:r>
            <a:endParaRPr lang="ru-RU" sz="3600" dirty="0">
              <a:solidFill>
                <a:srgbClr val="0070C0"/>
              </a:solidFill>
              <a:latin typeface="ArbatDi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992888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Муниципальное автономное учреждение </a:t>
            </a:r>
            <a:r>
              <a:rPr lang="ru-RU" sz="1800" dirty="0">
                <a:solidFill>
                  <a:schemeClr val="tx1"/>
                </a:solidFill>
              </a:rPr>
              <a:t>дополнительного образования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«Дворец пионеров и школьников им. Н.К. Крупской г</a:t>
            </a:r>
            <a:r>
              <a:rPr lang="ru-RU" sz="1800" dirty="0" smtClean="0">
                <a:solidFill>
                  <a:schemeClr val="tx1"/>
                </a:solidFill>
              </a:rPr>
              <a:t>. Челябинска</a:t>
            </a:r>
            <a:r>
              <a:rPr lang="ru-RU" sz="18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716613" y="4653136"/>
            <a:ext cx="517666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автор Ибрагимова Юлия </a:t>
            </a:r>
            <a:r>
              <a:rPr lang="ru-RU" sz="1800" dirty="0" err="1" smtClean="0">
                <a:solidFill>
                  <a:schemeClr val="tx1"/>
                </a:solidFill>
              </a:rPr>
              <a:t>Авальевна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педагог высшей квалификационной категории</a:t>
            </a:r>
          </a:p>
          <a:p>
            <a:pPr algn="r"/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3419872" y="6207050"/>
            <a:ext cx="2480320" cy="46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г</a:t>
            </a:r>
            <a:r>
              <a:rPr lang="ru-RU" sz="1800" dirty="0" smtClean="0"/>
              <a:t>. Челябинск, </a:t>
            </a:r>
            <a:r>
              <a:rPr lang="ru-RU" sz="1800" dirty="0" smtClean="0"/>
              <a:t>2022</a:t>
            </a:r>
          </a:p>
        </p:txBody>
      </p:sp>
      <p:pic>
        <p:nvPicPr>
          <p:cNvPr id="8" name="Рисунок 7" descr="жар-птица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884518" cy="787539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1835696" y="1556792"/>
            <a:ext cx="6028565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«Студии моды и дизайна «Жар-птица»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69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Для работы подготовьте следующие материалы:</a:t>
            </a:r>
          </a:p>
          <a:p>
            <a:r>
              <a:rPr lang="ru-RU" sz="2000" dirty="0" smtClean="0"/>
              <a:t>Фломастеры или маркеры, </a:t>
            </a:r>
            <a:r>
              <a:rPr lang="ru-RU" sz="2000" dirty="0" err="1" smtClean="0"/>
              <a:t>линер</a:t>
            </a:r>
            <a:r>
              <a:rPr lang="ru-RU" sz="2000" dirty="0" smtClean="0"/>
              <a:t> черный. </a:t>
            </a:r>
          </a:p>
          <a:p>
            <a:r>
              <a:rPr lang="ru-RU" sz="2000" dirty="0" smtClean="0"/>
              <a:t>Плотная бумага для оформления аппликации.</a:t>
            </a:r>
          </a:p>
          <a:p>
            <a:r>
              <a:rPr lang="ru-RU" sz="2000" dirty="0" smtClean="0"/>
              <a:t>Цветные листы и листы с рисунком или ткани.</a:t>
            </a:r>
          </a:p>
          <a:p>
            <a:r>
              <a:rPr lang="ru-RU" sz="2000" dirty="0" smtClean="0"/>
              <a:t>По желанию можно использовать цветные страницы из журнала.</a:t>
            </a:r>
          </a:p>
          <a:p>
            <a:r>
              <a:rPr lang="ru-RU" sz="2000" dirty="0" smtClean="0"/>
              <a:t>Простой карандаш, ластик, клей.</a:t>
            </a:r>
            <a:endParaRPr lang="ru-RU" sz="2000" dirty="0"/>
          </a:p>
        </p:txBody>
      </p:sp>
      <p:pic>
        <p:nvPicPr>
          <p:cNvPr id="6" name="Рисунок 5" descr="бума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869160"/>
            <a:ext cx="2016224" cy="1661665"/>
          </a:xfrm>
          <a:prstGeom prst="rect">
            <a:avLst/>
          </a:prstGeom>
        </p:spPr>
      </p:pic>
      <p:pic>
        <p:nvPicPr>
          <p:cNvPr id="7" name="Рисунок 6" descr="простой каранд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941168"/>
            <a:ext cx="1716118" cy="1276381"/>
          </a:xfrm>
          <a:prstGeom prst="rect">
            <a:avLst/>
          </a:prstGeom>
        </p:spPr>
      </p:pic>
      <p:pic>
        <p:nvPicPr>
          <p:cNvPr id="8" name="Рисунок 7" descr="фломастер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725144"/>
            <a:ext cx="1884748" cy="1866118"/>
          </a:xfrm>
          <a:prstGeom prst="rect">
            <a:avLst/>
          </a:prstGeom>
        </p:spPr>
      </p:pic>
      <p:pic>
        <p:nvPicPr>
          <p:cNvPr id="9" name="Рисунок 8" descr="130729.970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869160"/>
            <a:ext cx="1493912" cy="1493912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0" y="260648"/>
            <a:ext cx="8532440" cy="12241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474024" cy="1143000"/>
          </a:xfrm>
        </p:spPr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474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60648"/>
            <a:ext cx="2952328" cy="12241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1 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256584" cy="1872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Мы будем создавать с вами  модную иллюстрацию из геометрических фигур - кругов . </a:t>
            </a:r>
          </a:p>
          <a:p>
            <a:r>
              <a:rPr lang="ru-RU" sz="2000" dirty="0" smtClean="0"/>
              <a:t>Подготовьте лист А4.</a:t>
            </a:r>
          </a:p>
          <a:p>
            <a:r>
              <a:rPr lang="ru-RU" sz="2000" dirty="0" smtClean="0"/>
              <a:t>Цветные круги разного диаметра.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630002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Лист А4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204864"/>
            <a:ext cx="2952328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Юлия\Учебный год 21-22\Мероприятия дворца\Новая папка (2)\круги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2664296" cy="3247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58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60648"/>
            <a:ext cx="2952328" cy="12241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2 этап </a:t>
            </a:r>
            <a:endParaRPr lang="ru-RU" dirty="0"/>
          </a:p>
        </p:txBody>
      </p:sp>
      <p:pic>
        <p:nvPicPr>
          <p:cNvPr id="2051" name="Picture 3" descr="D:\Юлия\Учебный год 21-22\Мероприятия дворца\Новая папка (2)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2397952" cy="4464496"/>
          </a:xfrm>
          <a:prstGeom prst="rect">
            <a:avLst/>
          </a:prstGeom>
          <a:noFill/>
        </p:spPr>
      </p:pic>
      <p:pic>
        <p:nvPicPr>
          <p:cNvPr id="2052" name="Picture 4" descr="D:\Юлия\Учебный год 21-22\Мероприятия дворца\Новая папка (2)\фигк=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739821" cy="448398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404664"/>
            <a:ext cx="5915000" cy="16847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листе А4 нарисуйте линию, голову. </a:t>
            </a:r>
          </a:p>
          <a:p>
            <a:r>
              <a:rPr lang="ru-RU" sz="1800" dirty="0" smtClean="0"/>
              <a:t>Голову можно оформить-стилизовать. </a:t>
            </a:r>
          </a:p>
          <a:p>
            <a:r>
              <a:rPr lang="ru-RU" sz="1800" dirty="0" smtClean="0"/>
              <a:t>Эскиз может </a:t>
            </a:r>
            <a:r>
              <a:rPr lang="ru-RU" sz="1800" dirty="0" smtClean="0"/>
              <a:t>быть </a:t>
            </a:r>
            <a:r>
              <a:rPr lang="ru-RU" sz="1800" dirty="0" smtClean="0"/>
              <a:t>оформлен</a:t>
            </a:r>
            <a:r>
              <a:rPr lang="ru-RU" sz="1800" dirty="0" smtClean="0"/>
              <a:t> во весь лист или  </a:t>
            </a:r>
            <a:r>
              <a:rPr lang="ru-RU" sz="1800" dirty="0" smtClean="0"/>
              <a:t>половину.</a:t>
            </a:r>
          </a:p>
          <a:p>
            <a:endParaRPr lang="ru-RU" sz="1800" dirty="0"/>
          </a:p>
        </p:txBody>
      </p:sp>
      <p:pic>
        <p:nvPicPr>
          <p:cNvPr id="13" name="Picture 3" descr="D:\Юлия\Учебный год 21-22\Мероприятия дворца\Новая папка (2)\Безымянный-1.jpg"/>
          <p:cNvPicPr>
            <a:picLocks noChangeAspect="1" noChangeArrowheads="1"/>
          </p:cNvPicPr>
          <p:nvPr/>
        </p:nvPicPr>
        <p:blipFill>
          <a:blip r:embed="rId2" cstate="print"/>
          <a:srcRect b="33871"/>
          <a:stretch>
            <a:fillRect/>
          </a:stretch>
        </p:blipFill>
        <p:spPr bwMode="auto">
          <a:xfrm>
            <a:off x="6084168" y="1844824"/>
            <a:ext cx="239795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511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548680"/>
            <a:ext cx="5976664" cy="1296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Начинается этап поиска интересного расположения кругов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Когда выложите круги, приклейте их.</a:t>
            </a:r>
            <a:endParaRPr lang="ru-RU" sz="18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260648"/>
            <a:ext cx="2952328" cy="12241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3 этап 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835696" y="572396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</a:t>
            </a:r>
            <a:endParaRPr lang="ru-RU" dirty="0"/>
          </a:p>
        </p:txBody>
      </p:sp>
      <p:pic>
        <p:nvPicPr>
          <p:cNvPr id="3074" name="Picture 2" descr="D:\Юлия\Учебный год 21-22\Мероприятия дворца\Новая папка (2)\пример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2534122" cy="3312368"/>
          </a:xfrm>
          <a:prstGeom prst="rect">
            <a:avLst/>
          </a:prstGeom>
          <a:noFill/>
        </p:spPr>
      </p:pic>
      <p:pic>
        <p:nvPicPr>
          <p:cNvPr id="3075" name="Picture 3" descr="D:\Юлия\Учебный год 21-22\Мероприятия дворца\Новая папка (2)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276" y="2204864"/>
            <a:ext cx="2208572" cy="3290516"/>
          </a:xfrm>
          <a:prstGeom prst="rect">
            <a:avLst/>
          </a:prstGeom>
          <a:noFill/>
        </p:spPr>
      </p:pic>
      <p:pic>
        <p:nvPicPr>
          <p:cNvPr id="3076" name="Picture 4" descr="D:\Юлия\Учебный год 21-22\Мероприятия дворца\Новая папка (2)\пример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1656184" cy="327112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283968" y="572396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2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914612" y="572396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17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332656"/>
            <a:ext cx="5832648" cy="10081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Модели можно дополнить линиями, узорами, орнаментом.</a:t>
            </a:r>
          </a:p>
          <a:p>
            <a:r>
              <a:rPr lang="ru-RU" sz="1600" dirty="0" smtClean="0"/>
              <a:t>Иллюстрация может быть симметричной или ассиметричной.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260648"/>
            <a:ext cx="2952328" cy="12241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этап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:\Юлия\Учебный год 21-22\Мероприятия дворца\Новая папка (2)\модел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939532" cy="4475040"/>
          </a:xfrm>
          <a:prstGeom prst="rect">
            <a:avLst/>
          </a:prstGeom>
          <a:noFill/>
        </p:spPr>
      </p:pic>
      <p:pic>
        <p:nvPicPr>
          <p:cNvPr id="4099" name="Picture 3" descr="D:\Юлия\Учебный год 21-22\Мероприятия дворца\Новая папка (2)\модел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664296" cy="526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2878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167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Мастер-класс  «Модные иллюстрации»</vt:lpstr>
      <vt:lpstr>Используемые материалы</vt:lpstr>
      <vt:lpstr>1 этап </vt:lpstr>
      <vt:lpstr>2 этап </vt:lpstr>
      <vt:lpstr>3 этап </vt:lpstr>
      <vt:lpstr>Слайд 6</vt:lpstr>
    </vt:vector>
  </TitlesOfParts>
  <Company>МАУДО "ДПШ"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Жар-птица</dc:creator>
  <cp:lastModifiedBy>Admin</cp:lastModifiedBy>
  <cp:revision>34</cp:revision>
  <dcterms:created xsi:type="dcterms:W3CDTF">2021-02-19T07:54:31Z</dcterms:created>
  <dcterms:modified xsi:type="dcterms:W3CDTF">2022-02-27T15:01:22Z</dcterms:modified>
</cp:coreProperties>
</file>