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6" r:id="rId4"/>
    <p:sldId id="260" r:id="rId5"/>
    <p:sldId id="268" r:id="rId6"/>
    <p:sldId id="267" r:id="rId7"/>
    <p:sldId id="269" r:id="rId8"/>
    <p:sldId id="270" r:id="rId9"/>
    <p:sldId id="271" r:id="rId10"/>
    <p:sldId id="272" r:id="rId11"/>
    <p:sldId id="273" r:id="rId12"/>
    <p:sldId id="274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355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1CEDE-6C23-41A6-88B7-8A6BC763A69B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73DBCB-B324-4C48-92DA-C9C85B177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284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3DBCB-B324-4C48-92DA-C9C85B177DA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844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64704"/>
            <a:ext cx="7846640" cy="2880320"/>
          </a:xfrm>
        </p:spPr>
        <p:txBody>
          <a:bodyPr>
            <a:normAutofit/>
          </a:bodyPr>
          <a:lstStyle/>
          <a:p>
            <a:r>
              <a:rPr lang="ru-RU" dirty="0"/>
              <a:t>Иллюстрация работы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мастер-класса 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/>
              <a:t>Гончарство в бронзовом веке» на фестивале «Пламя Аркаима»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Марков С.В., педагог дополнительного образования МАУДО ДПШ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075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Работа площадки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7254579" cy="5440934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010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im.33270F98-AC10-40CC-87E7-5486ED74AC9D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1" y="764704"/>
            <a:ext cx="7296809" cy="4104456"/>
          </a:xfrm>
        </p:spPr>
      </p:pic>
    </p:spTree>
    <p:extLst>
      <p:ext uri="{BB962C8B-B14F-4D97-AF65-F5344CB8AC3E}">
        <p14:creationId xmlns:p14="http://schemas.microsoft.com/office/powerpoint/2010/main" val="52330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Благодарности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7638"/>
            <a:ext cx="3456384" cy="4847999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68760"/>
            <a:ext cx="3528392" cy="5091807"/>
          </a:xfrm>
        </p:spPr>
      </p:pic>
    </p:spTree>
    <p:extLst>
      <p:ext uri="{BB962C8B-B14F-4D97-AF65-F5344CB8AC3E}">
        <p14:creationId xmlns:p14="http://schemas.microsoft.com/office/powerpoint/2010/main" val="3092176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Фестиваль «Пламя Аркаима»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5616624" cy="48531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Организаторы </a:t>
            </a:r>
            <a:r>
              <a:rPr lang="ru-RU" b="1" dirty="0"/>
              <a:t>фестиваля</a:t>
            </a:r>
            <a:r>
              <a:rPr lang="ru-RU" dirty="0"/>
              <a:t>: </a:t>
            </a:r>
            <a:endParaRPr lang="ru-RU" dirty="0" smtClean="0"/>
          </a:p>
          <a:p>
            <a:r>
              <a:rPr lang="ru-RU" dirty="0" smtClean="0"/>
              <a:t>Историко-культурный </a:t>
            </a:r>
            <a:r>
              <a:rPr lang="ru-RU" dirty="0"/>
              <a:t>заповедник областного значения «</a:t>
            </a:r>
            <a:r>
              <a:rPr lang="ru-RU" dirty="0" err="1"/>
              <a:t>Аркаим</a:t>
            </a:r>
            <a:r>
              <a:rPr lang="ru-RU" dirty="0" smtClean="0"/>
              <a:t>».</a:t>
            </a:r>
          </a:p>
          <a:p>
            <a:r>
              <a:rPr lang="ru-RU" dirty="0" smtClean="0"/>
              <a:t>Центр </a:t>
            </a:r>
            <a:r>
              <a:rPr lang="ru-RU" dirty="0"/>
              <a:t>экспериментальной археологии «</a:t>
            </a:r>
            <a:r>
              <a:rPr lang="ru-RU" dirty="0" err="1"/>
              <a:t>Археос</a:t>
            </a:r>
            <a:r>
              <a:rPr lang="ru-RU" dirty="0"/>
              <a:t>» </a:t>
            </a:r>
          </a:p>
          <a:p>
            <a:pPr marL="0" indent="0">
              <a:buNone/>
            </a:pPr>
            <a:r>
              <a:rPr lang="ru-RU" b="1" dirty="0" smtClean="0"/>
              <a:t>Цель </a:t>
            </a:r>
            <a:r>
              <a:rPr lang="ru-RU" b="1" dirty="0"/>
              <a:t>фестиваля</a:t>
            </a:r>
            <a:r>
              <a:rPr lang="ru-RU" dirty="0"/>
              <a:t>: </a:t>
            </a:r>
            <a:endParaRPr lang="ru-RU" dirty="0" smtClean="0"/>
          </a:p>
          <a:p>
            <a:r>
              <a:rPr lang="ru-RU" dirty="0" smtClean="0"/>
              <a:t>Проведение </a:t>
            </a:r>
            <a:r>
              <a:rPr lang="ru-RU" dirty="0"/>
              <a:t>фестиваля исторической реконструкции международного уровня (стандарты </a:t>
            </a:r>
            <a:r>
              <a:rPr lang="en-US" dirty="0"/>
              <a:t>EXARC</a:t>
            </a:r>
            <a:r>
              <a:rPr lang="ru-RU"/>
              <a:t>).  </a:t>
            </a:r>
            <a:endParaRPr lang="ru-RU" smtClean="0"/>
          </a:p>
          <a:p>
            <a:r>
              <a:rPr lang="ru-RU" smtClean="0"/>
              <a:t>Выработка </a:t>
            </a:r>
            <a:r>
              <a:rPr lang="ru-RU" dirty="0" smtClean="0"/>
              <a:t>нового </a:t>
            </a:r>
            <a:r>
              <a:rPr lang="ru-RU" dirty="0"/>
              <a:t>для нашей страны опыта экспонирования исторического наследия древности.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106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Фестиваль «Пламя Аркаима»</a:t>
            </a: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3528" y="1397948"/>
            <a:ext cx="3610744" cy="2704752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909" y="1397948"/>
            <a:ext cx="3764187" cy="282314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236967"/>
            <a:ext cx="3600400" cy="23965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891" y="4398843"/>
            <a:ext cx="3357206" cy="22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38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Площадка «Древнее гончарство»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7145" y="1255025"/>
            <a:ext cx="7829709" cy="5216312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077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Реплики посуды и древних инструментов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916832"/>
            <a:ext cx="4224471" cy="316835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4008" y="3140968"/>
            <a:ext cx="4226558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09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Юные археологи готовят площадку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33" y="1700808"/>
            <a:ext cx="8633134" cy="4856137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21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площадки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16887"/>
            <a:ext cx="7056784" cy="5292588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981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Работа площадки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1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783372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Работа площадки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17" y="1637765"/>
            <a:ext cx="8349323" cy="4696493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6573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84</Words>
  <Application>Microsoft Office PowerPoint</Application>
  <PresentationFormat>Экран (4:3)</PresentationFormat>
  <Paragraphs>19</Paragraphs>
  <Slides>12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Иллюстрация работы  мастер-класса  «Гончарство в бронзовом веке» на фестивале «Пламя Аркаима»</vt:lpstr>
      <vt:lpstr>Фестиваль «Пламя Аркаима»</vt:lpstr>
      <vt:lpstr>Фестиваль «Пламя Аркаима»</vt:lpstr>
      <vt:lpstr>Площадка «Древнее гончарство»</vt:lpstr>
      <vt:lpstr>Реплики посуды и древних инструментов</vt:lpstr>
      <vt:lpstr>Юные археологи готовят площадку</vt:lpstr>
      <vt:lpstr>Работа площадки</vt:lpstr>
      <vt:lpstr>Работа площадки</vt:lpstr>
      <vt:lpstr>Работа площадки</vt:lpstr>
      <vt:lpstr>Работа площадки</vt:lpstr>
      <vt:lpstr>Презентация PowerPoint</vt:lpstr>
      <vt:lpstr>Благодарности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Иллюстрации  к образовательной программе «Пламя Аркаима»</dc:title>
  <dc:creator>User</dc:creator>
  <cp:lastModifiedBy>Сергей</cp:lastModifiedBy>
  <cp:revision>7</cp:revision>
  <dcterms:created xsi:type="dcterms:W3CDTF">2024-09-05T07:01:55Z</dcterms:created>
  <dcterms:modified xsi:type="dcterms:W3CDTF">2024-09-30T06:38:13Z</dcterms:modified>
</cp:coreProperties>
</file>