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264" r:id="rId3"/>
    <p:sldId id="256" r:id="rId4"/>
    <p:sldId id="265" r:id="rId6"/>
    <p:sldId id="263" r:id="rId7"/>
    <p:sldId id="262" r:id="rId8"/>
    <p:sldId id="276" r:id="rId9"/>
    <p:sldId id="266" r:id="rId10"/>
    <p:sldId id="267" r:id="rId11"/>
    <p:sldId id="277" r:id="rId12"/>
    <p:sldId id="278" r:id="rId13"/>
    <p:sldId id="275" r:id="rId14"/>
    <p:sldId id="279" r:id="rId15"/>
    <p:sldId id="260" r:id="rId16"/>
    <p:sldId id="282" r:id="rId17"/>
    <p:sldId id="283" r:id="rId18"/>
    <p:sldId id="284" r:id="rId19"/>
    <p:sldId id="285" r:id="rId20"/>
    <p:sldId id="286" r:id="rId21"/>
    <p:sldId id="280" r:id="rId22"/>
  </p:sldIdLst>
  <p:sldSz cx="9144000" cy="6858000" type="screen4x3"/>
  <p:notesSz cx="6797675" cy="9872345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CCFF"/>
    <a:srgbClr val="3399FF"/>
    <a:srgbClr val="0066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21" autoAdjust="0"/>
  </p:normalViewPr>
  <p:slideViewPr>
    <p:cSldViewPr showGuides="1"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  <a:endParaRPr lang="ru-RU" sz="1200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  <a:endParaRPr lang="ru-RU" sz="1200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280" y="4077072"/>
            <a:ext cx="6301208" cy="110202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167336" y="45855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2411760" y="1556792"/>
            <a:ext cx="6552728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hyperlink" Target="https://presentation-creation.ru/" TargetMode="Externa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7336" y="45855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1556792"/>
            <a:ext cx="6552728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  <p:pic>
        <p:nvPicPr>
          <p:cNvPr id="7" name="Рисунок 6">
            <a:hlinkClick r:id="rId13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91272" y="476672"/>
            <a:ext cx="6552728" cy="604867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dirty="0" smtClean="0"/>
              <a:t>       Инструктивно – методическое</a:t>
            </a:r>
            <a:endParaRPr lang="ru-RU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совещание </a:t>
            </a:r>
            <a:r>
              <a:rPr lang="ru-RU" b="1" dirty="0" smtClean="0"/>
              <a:t>специалистов </a:t>
            </a:r>
            <a:endParaRPr lang="ru-RU" b="1" dirty="0" smtClean="0"/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/>
              <a:t>декоративно-прикладного и изобразительного  творчества</a:t>
            </a: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r>
              <a:rPr lang="ru-RU" b="1" dirty="0" smtClean="0"/>
              <a:t>«</a:t>
            </a:r>
            <a:r>
              <a:rPr lang="ru-RU" b="1" dirty="0" smtClean="0"/>
              <a:t>Основные направления </a:t>
            </a:r>
            <a:r>
              <a:rPr lang="ru-RU" b="1" dirty="0" smtClean="0"/>
              <a:t>развития детского </a:t>
            </a:r>
            <a:r>
              <a:rPr lang="ru-RU" b="1" dirty="0" smtClean="0"/>
              <a:t>декоративно-прикладного и изобразительного творчества </a:t>
            </a:r>
            <a:r>
              <a:rPr lang="ru-RU" b="1" dirty="0" smtClean="0"/>
              <a:t>в </a:t>
            </a:r>
            <a:r>
              <a:rPr lang="ru-RU" b="1" dirty="0" smtClean="0"/>
              <a:t>образовательных организациях </a:t>
            </a:r>
            <a:r>
              <a:rPr lang="ru-RU" b="1" dirty="0" smtClean="0"/>
              <a:t>города </a:t>
            </a:r>
            <a:r>
              <a:rPr lang="ru-RU" b="1" dirty="0" smtClean="0"/>
              <a:t>Челябинска </a:t>
            </a:r>
            <a:r>
              <a:rPr lang="ru-RU" b="1" dirty="0" smtClean="0"/>
              <a:t>в </a:t>
            </a:r>
            <a:r>
              <a:rPr lang="ru-RU" b="1" dirty="0" smtClean="0"/>
              <a:t>2024/2025 учебном году»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0"/>
            <a:ext cx="5652120" cy="1582945"/>
          </a:xfrm>
        </p:spPr>
        <p:txBody>
          <a:bodyPr>
            <a:noAutofit/>
          </a:bodyPr>
          <a:lstStyle/>
          <a:p>
            <a:r>
              <a:rPr lang="ru-RU" sz="2000" dirty="0"/>
              <a:t>Создание условий для обмена профессиональным опытом педагогов, выявления лучших педагогических практик и повышение профессиональной компетентности </a:t>
            </a:r>
            <a:r>
              <a:rPr lang="ru-RU" sz="2000" dirty="0" smtClean="0"/>
              <a:t>специалистов</a:t>
            </a:r>
            <a:endParaRPr lang="ru-RU" sz="2000" dirty="0"/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4045719" y="3766291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806007" y="316308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3920500" y="3207307"/>
            <a:ext cx="299745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3691706" y="605989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4572000" y="1835424"/>
            <a:ext cx="4399346" cy="193899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Городской конкурс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педагогического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мастерства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на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лучший мастер-класс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для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детей и взрослых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«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Талантливы вместе»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https://sun9-26.userapi.com/impg/VKfy9eJKGMZ5pYJBQ5sy9BbPO3spjkg0-0MBAQ/a7OFxNOnRX4.jpg?size=1620x2160&amp;quality=95&amp;sign=023bae4770e77252e80f688071430601&amp;type=albu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6" y="1143084"/>
            <a:ext cx="3359474" cy="44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7.userapi.com/impg/KKJ9mxUOQyaoTmT82sqddVeHR9RtcEYOnuutSw/hrBcZDpKF80.jpg?size=2560x1152&amp;quality=95&amp;sign=c2a5e714ba5d99969db058dd7e666f4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55" y="4183943"/>
            <a:ext cx="5157864" cy="23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smtClean="0"/>
              <a:t>План </a:t>
            </a:r>
            <a:r>
              <a:rPr lang="ru-RU" sz="3200" dirty="0" smtClean="0"/>
              <a:t>на 2024/2025 учебный год</a:t>
            </a:r>
            <a:endParaRPr lang="ru-RU" sz="32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Семинары/ мастер-классы по традиционным технологиям, направленные на сохранение народных традиций</a:t>
            </a:r>
            <a:endParaRPr lang="ru-RU" dirty="0" smtClean="0"/>
          </a:p>
          <a:p>
            <a:r>
              <a:rPr lang="ru-RU" dirty="0" smtClean="0"/>
              <a:t>Представление профессионального опыта педагогами ДПИТ и  лучших педагогических практик: мастер-классы, конкурсное </a:t>
            </a:r>
            <a:r>
              <a:rPr lang="ru-RU" dirty="0" smtClean="0"/>
              <a:t>событие …</a:t>
            </a:r>
            <a:endParaRPr lang="ru-RU" dirty="0" smtClean="0"/>
          </a:p>
          <a:p>
            <a:endParaRPr lang="en-US" dirty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 l="49622" t="19600" r="18495" b="18801"/>
          <a:stretch>
            <a:fillRect/>
          </a:stretch>
        </p:blipFill>
        <p:spPr bwMode="auto">
          <a:xfrm>
            <a:off x="2627784" y="10162"/>
            <a:ext cx="6301000" cy="68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3284984"/>
            <a:ext cx="3168352" cy="11852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Наша группа ВК</a:t>
            </a:r>
            <a:br>
              <a:rPr lang="ru-RU" dirty="0" smtClean="0"/>
            </a:br>
            <a:r>
              <a:rPr lang="ru-RU" dirty="0" smtClean="0"/>
              <a:t>«ИЗО+ДЕКО»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8"/>
            <a:ext cx="3651460" cy="6236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3356992"/>
            <a:ext cx="6301208" cy="1102022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Обзор основных событий Календаря массовых мероприятий для обучающихся на 2024/2025 учебный год по декоративно-прикладному и изобразительному творчеству</a:t>
            </a:r>
            <a:r>
              <a:rPr lang="ru-RU" sz="3200" dirty="0" smtClean="0"/>
              <a:t> </a:t>
            </a:r>
            <a:endParaRPr lang="ru-RU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 l="2756" t="15400" r="2590" b="54500"/>
          <a:stretch>
            <a:fillRect/>
          </a:stretch>
        </p:blipFill>
        <p:spPr bwMode="auto">
          <a:xfrm>
            <a:off x="251520" y="116632"/>
            <a:ext cx="8712968" cy="155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8662" t="7000" r="27551" b="9001"/>
          <a:stretch>
            <a:fillRect/>
          </a:stretch>
        </p:blipFill>
        <p:spPr bwMode="auto">
          <a:xfrm>
            <a:off x="1908086" y="1700808"/>
            <a:ext cx="6826358" cy="50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 l="10038" t="24233" r="7276" b="52667"/>
          <a:stretch>
            <a:fillRect/>
          </a:stretch>
        </p:blipFill>
        <p:spPr bwMode="auto">
          <a:xfrm>
            <a:off x="683568" y="116632"/>
            <a:ext cx="8352928" cy="131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8662" t="7000" r="70738" b="74454"/>
          <a:stretch>
            <a:fillRect/>
          </a:stretch>
        </p:blipFill>
        <p:spPr bwMode="auto">
          <a:xfrm>
            <a:off x="0" y="1484784"/>
            <a:ext cx="28438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9925" t="19600" r="29520" b="43301"/>
          <a:stretch>
            <a:fillRect/>
          </a:stretch>
        </p:blipFill>
        <p:spPr bwMode="auto">
          <a:xfrm>
            <a:off x="0" y="2132856"/>
            <a:ext cx="58774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_0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5085184"/>
            <a:ext cx="2028645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_0120.JPG"/>
          <p:cNvPicPr>
            <a:picLocks noChangeAspect="1"/>
          </p:cNvPicPr>
          <p:nvPr/>
        </p:nvPicPr>
        <p:blipFill>
          <a:blip r:embed="rId5" cstate="print"/>
          <a:srcRect r="7292"/>
          <a:stretch>
            <a:fillRect/>
          </a:stretch>
        </p:blipFill>
        <p:spPr>
          <a:xfrm>
            <a:off x="3203848" y="5085184"/>
            <a:ext cx="2265050" cy="16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_01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516216" y="1628800"/>
            <a:ext cx="2016224" cy="285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_01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156176" y="4653136"/>
            <a:ext cx="2664296" cy="204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/>
          <a:srcRect l="12206" t="23800" r="14951" b="49664"/>
          <a:stretch>
            <a:fillRect/>
          </a:stretch>
        </p:blipFill>
        <p:spPr bwMode="auto">
          <a:xfrm>
            <a:off x="179512" y="116632"/>
            <a:ext cx="87849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30318" t="18900" r="29337" b="16549"/>
          <a:stretch>
            <a:fillRect/>
          </a:stretch>
        </p:blipFill>
        <p:spPr bwMode="auto">
          <a:xfrm>
            <a:off x="3714328" y="2068049"/>
            <a:ext cx="5322168" cy="478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G:\Мероприятия\изо\ВВ-24\работы обработаны\DSC_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2060848"/>
            <a:ext cx="2954936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/>
          <a:srcRect l="11419" t="24500" r="11014" b="48900"/>
          <a:stretch>
            <a:fillRect/>
          </a:stretch>
        </p:blipFill>
        <p:spPr bwMode="auto">
          <a:xfrm>
            <a:off x="251519" y="116632"/>
            <a:ext cx="858600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9531" t="37099" r="28732" b="13201"/>
          <a:stretch>
            <a:fillRect/>
          </a:stretch>
        </p:blipFill>
        <p:spPr bwMode="auto">
          <a:xfrm>
            <a:off x="251520" y="1844824"/>
            <a:ext cx="5688632" cy="381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G:\Мероприятия\Город мастеров\ГМ-24\работы обработаны\DSC_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293096"/>
            <a:ext cx="1308659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G:\Мероприятия\Город мастеров\ГМ-24\работы обработаны\DSC_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710828"/>
            <a:ext cx="1728192" cy="2003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1" name="Picture 7" descr="G:\Мероприятия\Город мастеров\ГМ-24\работы обработаны\DSC_0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940152" y="1844824"/>
            <a:ext cx="1698723" cy="2397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1800" y="1844824"/>
            <a:ext cx="5976664" cy="118522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3356992"/>
            <a:ext cx="6301208" cy="1102022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Деятельность городского методического объединения педагогов </a:t>
            </a:r>
            <a:br>
              <a:rPr lang="ru-RU" sz="3200" dirty="0" smtClean="0"/>
            </a:br>
            <a:r>
              <a:rPr lang="ru-RU" sz="3200" dirty="0" smtClean="0"/>
              <a:t>декоративно-прикладного и изобразительного творчества </a:t>
            </a:r>
            <a:br>
              <a:rPr lang="ru-RU" sz="3200" dirty="0" smtClean="0"/>
            </a:br>
            <a:r>
              <a:rPr lang="ru-RU" sz="3200" dirty="0" smtClean="0"/>
              <a:t>в контексте современной образовательной политики 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6309320"/>
            <a:ext cx="351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66FF"/>
                </a:solidFill>
              </a:rPr>
              <a:t>Беринцева</a:t>
            </a:r>
            <a:r>
              <a:rPr lang="ru-RU" b="1" dirty="0" smtClean="0">
                <a:solidFill>
                  <a:srgbClr val="0066FF"/>
                </a:solidFill>
              </a:rPr>
              <a:t> Юлия Александровна</a:t>
            </a:r>
            <a:endParaRPr lang="ru-RU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 l="19789" t="19600" r="18495" b="18801"/>
          <a:stretch>
            <a:fillRect/>
          </a:stretch>
        </p:blipFill>
        <p:spPr bwMode="auto">
          <a:xfrm>
            <a:off x="35560" y="405130"/>
            <a:ext cx="9050655" cy="508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0845" r="20075" b="17838"/>
          <a:stretch>
            <a:fillRect/>
          </a:stretch>
        </p:blipFill>
        <p:spPr>
          <a:xfrm>
            <a:off x="78711" y="215776"/>
            <a:ext cx="4304654" cy="2677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Line 256"/>
          <p:cNvSpPr>
            <a:spLocks noChangeShapeType="1"/>
          </p:cNvSpPr>
          <p:nvPr/>
        </p:nvSpPr>
        <p:spPr bwMode="gray">
          <a:xfrm flipV="1">
            <a:off x="4716016" y="2461115"/>
            <a:ext cx="4001430" cy="53228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4576342" y="192108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5468704" y="2052678"/>
            <a:ext cx="2300630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Анализ ДООП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4639047" y="198227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3995936" y="429309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745099" y="3727529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3779912" y="371703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3916846" y="6741368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3609956" y="6155403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3687554" y="6254938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4355976" y="2852936"/>
            <a:ext cx="4500396" cy="156966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Консультации для педагогов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дополнительного образования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по созданию ДООП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4345089" y="4497236"/>
            <a:ext cx="4948727" cy="2308324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Семинар «Формирование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благоприятной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образовательной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среды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в детском коллективе,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как основного фактора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сохранности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контингента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обучающихся»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"/>
          <a:stretch>
            <a:fillRect/>
          </a:stretch>
        </p:blipFill>
        <p:spPr>
          <a:xfrm>
            <a:off x="294162" y="3140968"/>
            <a:ext cx="291044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7983" y="116632"/>
            <a:ext cx="4716017" cy="1582945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Создание условий </a:t>
            </a:r>
            <a:br>
              <a:rPr lang="ru-RU" sz="1800" b="1" dirty="0" smtClean="0"/>
            </a:br>
            <a:r>
              <a:rPr lang="ru-RU" sz="1800" b="1" dirty="0" smtClean="0"/>
              <a:t>для воспитания гармонично развитой, патриотичной и социально ответственной личности на основе традиционных российских духовно-нравственных  и культурно-исторических ценностей</a:t>
            </a:r>
            <a:endParaRPr lang="ru-RU" sz="1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План на 2024/2025 учебный год</a:t>
            </a:r>
            <a:endParaRPr lang="ru-RU" sz="28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55905" y="1125121"/>
            <a:ext cx="6732240" cy="223224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Консультационная помощь </a:t>
            </a:r>
            <a:r>
              <a:rPr lang="ru-RU" dirty="0"/>
              <a:t>по вопросам методического сопровождения специалистов </a:t>
            </a:r>
            <a:r>
              <a:rPr lang="ru-RU" dirty="0" smtClean="0"/>
              <a:t>дополнительного образования ДПИТ в форме еженедельных онлайн-консультаций (информация на сайте ДПШ и в ВК «ИЗО+ДЕКО»). </a:t>
            </a:r>
            <a:br>
              <a:rPr lang="ru-RU" dirty="0" smtClean="0"/>
            </a:br>
            <a:r>
              <a:rPr lang="ru-RU" dirty="0" smtClean="0"/>
              <a:t>Вопросы принимаются по </a:t>
            </a: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/>
              <a:t>metodist_dpiii@mail.ru</a:t>
            </a:r>
            <a:endParaRPr lang="ru-RU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/>
          <a:srcRect l="38587" t="9100" r="9164" b="23001"/>
          <a:stretch>
            <a:fillRect/>
          </a:stretch>
        </p:blipFill>
        <p:spPr bwMode="auto">
          <a:xfrm>
            <a:off x="467544" y="3429000"/>
            <a:ext cx="3960440" cy="289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3419872" y="4725144"/>
            <a:ext cx="72008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8981" t="19600" r="1958" b="7601"/>
          <a:stretch>
            <a:fillRect/>
          </a:stretch>
        </p:blipFill>
        <p:spPr bwMode="auto">
          <a:xfrm>
            <a:off x="4572000" y="3429000"/>
            <a:ext cx="4248472" cy="294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5724128" y="4365104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44008" y="5157192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04248" y="5157192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План на 2024/2025 учебный год</a:t>
            </a:r>
            <a:endParaRPr lang="ru-RU" sz="32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88206" y="1340257"/>
            <a:ext cx="6228184" cy="2088232"/>
          </a:xfrm>
        </p:spPr>
        <p:txBody>
          <a:bodyPr>
            <a:normAutofit fontScale="92500"/>
          </a:bodyPr>
          <a:lstStyle/>
          <a:p>
            <a:r>
              <a:rPr lang="ru-RU" dirty="0"/>
              <a:t>Семинар </a:t>
            </a:r>
            <a:r>
              <a:rPr lang="ru-RU" dirty="0" smtClean="0"/>
              <a:t>«Значимые </a:t>
            </a:r>
            <a:r>
              <a:rPr lang="ru-RU" dirty="0"/>
              <a:t>достопримечательности </a:t>
            </a:r>
            <a:r>
              <a:rPr lang="ru-RU" dirty="0" smtClean="0"/>
              <a:t>г.Челябинска </a:t>
            </a:r>
            <a:r>
              <a:rPr lang="ru-RU" dirty="0"/>
              <a:t>и Челябинской области - пешеходные маршруты»</a:t>
            </a:r>
            <a:endParaRPr lang="ru-RU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02341" y="3717032"/>
            <a:ext cx="4102424" cy="2734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005064"/>
            <a:ext cx="3249335" cy="1805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0"/>
            <a:ext cx="5652120" cy="1582945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Обеспечение функционирования эффективной  системы  выявления, поддержки и развития способностей и талантов детей и молодежи, направленной на самоопределение и профессиональную ориентацию обучающихся</a:t>
            </a:r>
            <a:endParaRPr lang="ru-RU" sz="2000" dirty="0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5580112" y="2465573"/>
            <a:ext cx="3249100" cy="378565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Реализация событий календаря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городских массовых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мероприятий обучающихся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и воспитанников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муниципальных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образовательных организаций 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города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Челябинска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04864"/>
            <a:ext cx="3140968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07" y="3372515"/>
            <a:ext cx="1656184" cy="3300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 cstate="print"/>
          <a:srcRect l="34256" t="21700" r="21251" b="17884"/>
          <a:stretch>
            <a:fillRect/>
          </a:stretch>
        </p:blipFill>
        <p:spPr bwMode="auto">
          <a:xfrm>
            <a:off x="179512" y="2492896"/>
            <a:ext cx="3047976" cy="23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0"/>
            <a:ext cx="5652120" cy="1582945"/>
          </a:xfrm>
        </p:spPr>
        <p:txBody>
          <a:bodyPr>
            <a:noAutofit/>
          </a:bodyPr>
          <a:lstStyle/>
          <a:p>
            <a:r>
              <a:rPr lang="ru-RU" sz="2000" dirty="0"/>
              <a:t>Создание условий для обмена профессиональным опытом педагогов, выявления лучших педагогических практик и повышение профессиональной компетентности </a:t>
            </a:r>
            <a:r>
              <a:rPr lang="ru-RU" sz="2000" dirty="0" smtClean="0"/>
              <a:t>специалистов</a:t>
            </a:r>
            <a:endParaRPr lang="ru-RU" sz="2000" dirty="0"/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3419872" y="3212976"/>
            <a:ext cx="5381997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3097028" y="264740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861015" y="1700808"/>
            <a:ext cx="5282985" cy="156966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Г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ородской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вебинар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«Основные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направления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формирования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программ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художественной направленности»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3203848" y="270892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468" t="20300" r="18889" b="13901"/>
          <a:stretch>
            <a:fillRect/>
          </a:stretch>
        </p:blipFill>
        <p:spPr bwMode="auto">
          <a:xfrm>
            <a:off x="251520" y="116632"/>
            <a:ext cx="2952328" cy="229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33075" t="17500" r="12589" b="27901"/>
          <a:stretch>
            <a:fillRect/>
          </a:stretch>
        </p:blipFill>
        <p:spPr bwMode="auto">
          <a:xfrm>
            <a:off x="2267744" y="4509120"/>
            <a:ext cx="3960440" cy="223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53937" t="33900" r="10232" b="12901"/>
          <a:stretch>
            <a:fillRect/>
          </a:stretch>
        </p:blipFill>
        <p:spPr bwMode="auto">
          <a:xfrm>
            <a:off x="5940152" y="3429000"/>
            <a:ext cx="294001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0"/>
            <a:ext cx="5652120" cy="1582945"/>
          </a:xfrm>
        </p:spPr>
        <p:txBody>
          <a:bodyPr>
            <a:noAutofit/>
          </a:bodyPr>
          <a:lstStyle/>
          <a:p>
            <a:r>
              <a:rPr lang="ru-RU" sz="2000" dirty="0"/>
              <a:t>Создание условий для обмена профессиональным опытом педагогов, выявления лучших педагогических практик и повышение профессиональной компетентности </a:t>
            </a:r>
            <a:r>
              <a:rPr lang="ru-RU" sz="2000" dirty="0" smtClean="0"/>
              <a:t>специалистов</a:t>
            </a:r>
            <a:endParaRPr lang="ru-RU" sz="2000" dirty="0"/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4045719" y="3397227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700187" y="282394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3826309" y="279292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4572000" y="1835424"/>
            <a:ext cx="4554708" cy="156966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Семинар-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пракикум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«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Чтим традиции!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Совершенствуем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мастерство!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Делимся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опытом!»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82223" y="3865123"/>
            <a:ext cx="4088172" cy="2299597"/>
          </a:xfrm>
          <a:prstGeom prst="rect">
            <a:avLst/>
          </a:prstGeom>
        </p:spPr>
      </p:pic>
      <p:pic>
        <p:nvPicPr>
          <p:cNvPr id="1026" name="Picture 2" descr="https://sun9-66.userapi.com/impg/unt6TFX3Vh022fOdgfKGW6WfEvslZgiXJYBEmg/G4ncc4mgyLQ.jpg?size=1216x2160&amp;quality=95&amp;sign=685fb9e08c811e918883ca203faa823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59" y="3657563"/>
            <a:ext cx="1528285" cy="27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RESOURCE_PATHS_HASH_PRESENTER" val="cb51564c9ddffae33344735d06f634d9f81ee49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2840</Words>
  <Application>WPS Presentation</Application>
  <PresentationFormat>Экран (4:3)</PresentationFormat>
  <Paragraphs>93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  <vt:lpstr>Деятельность городского методического объединения педагогов  декоративно-прикладного и изобразительного творчества  в контексте современной образовательной политики </vt:lpstr>
      <vt:lpstr>PowerPoint 演示文稿</vt:lpstr>
      <vt:lpstr>Создание условий  для воспитания гармонично развитой, патриотичной и социально ответственной личности на основе традиционных российских духовно-нравственных  и культурно-исторических ценностей</vt:lpstr>
      <vt:lpstr>План на 2024/2025 учебный год</vt:lpstr>
      <vt:lpstr>План на 2024/2025 учебный год</vt:lpstr>
      <vt:lpstr>Обеспечение функционирования эффективной  системы  выявления, поддержки и развития способностей и талантов детей и молодежи, направленной на самоопределение и профессиональную ориентацию обучающихся</vt:lpstr>
      <vt:lpstr>Создание условий для обмена профессиональным опытом педагогов, выявления лучших педагогических практик и повышение профессиональной компетентности специалистов</vt:lpstr>
      <vt:lpstr>Создание условий для обмена профессиональным опытом педагогов, выявления лучших педагогических практик и повышение профессиональной компетентности специалистов</vt:lpstr>
      <vt:lpstr>Создание условий для обмена профессиональным опытом педагогов, выявления лучших педагогических практик и повышение профессиональной компетентности специалистов</vt:lpstr>
      <vt:lpstr>План на 2024/2025 учебный год</vt:lpstr>
      <vt:lpstr>PowerPoint 演示文稿</vt:lpstr>
      <vt:lpstr>Наша группа ВК «ИЗО+ДЕКО»</vt:lpstr>
      <vt:lpstr>Обзор основных событий Календаря массовых мероприятий для обучающихся на 2024/2025 учебный год по декоративно-прикладному и изобразительному творчеству </vt:lpstr>
      <vt:lpstr>PowerPoint 演示文稿</vt:lpstr>
      <vt:lpstr>PowerPoint 演示文稿</vt:lpstr>
      <vt:lpstr>PowerPoint 演示文稿</vt:lpstr>
      <vt:lpstr>PowerPoint 演示文稿</vt:lpstr>
      <vt:lpstr>Спасибо за внимание!</vt:lpstr>
    </vt:vector>
  </TitlesOfParts>
  <Company>presentation-creation.ru</Company>
  <LinksUpToDate>false</LinksUpToDate>
  <SharedDoc>false</SharedDoc>
  <HyperlinksChanged>false</HyperlinksChanged>
  <AppVersion>14.0000</AppVersion>
  <HyperlinkBase>https://presentation-creation.ru/powerpoint-templates.html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Атрибуты художника</dc:title>
  <dc:creator>obstinate</dc:creator>
  <dc:description>Шаблон презентации с сайта https://presentation-creation.ru/</dc:description>
  <cp:lastModifiedBy>Юлия Беринцева</cp:lastModifiedBy>
  <cp:revision>528</cp:revision>
  <cp:lastPrinted>2024-09-12T08:48:00Z</cp:lastPrinted>
  <dcterms:created xsi:type="dcterms:W3CDTF">2018-02-25T09:09:00Z</dcterms:created>
  <dcterms:modified xsi:type="dcterms:W3CDTF">2024-09-18T05:36:23Z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A732E6BA59A3443590E559273C2718E9_12</vt:lpwstr>
  </property>
  <property fmtid="{D5CDD505-2E9C-101B-9397-08002B2CF9AE}" pid="3" name="KSOProductBuildVer">
    <vt:lpwstr>1049-12.2.0.18283</vt:lpwstr>
  </property>
</Properties>
</file>