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4" r:id="rId4"/>
    <p:sldId id="271" r:id="rId5"/>
    <p:sldId id="272" r:id="rId6"/>
    <p:sldId id="286" r:id="rId7"/>
    <p:sldId id="275" r:id="rId8"/>
    <p:sldId id="28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шрифты Montserrat, Montserrat Black, Montserrat Semi Bold" id="{69C2073C-B3AA-49EF-959F-C62957B80661}">
          <p14:sldIdLst/>
        </p14:section>
        <p14:section name="шрифты Arial, Arial Black" id="{91C1AB5B-3C14-4CAD-BD62-21B58B7895B4}">
          <p14:sldIdLst>
            <p14:sldId id="268"/>
            <p14:sldId id="270"/>
            <p14:sldId id="274"/>
            <p14:sldId id="271"/>
            <p14:sldId id="272"/>
            <p14:sldId id="286"/>
            <p14:sldId id="275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EFF5FB"/>
    <a:srgbClr val="E31E25"/>
    <a:srgbClr val="0A689E"/>
    <a:srgbClr val="EAF2FA"/>
    <a:srgbClr val="2D74C4"/>
    <a:srgbClr val="006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-1781" y="-7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9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0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6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8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7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1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33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CA2B1-028C-46E1-AB7B-D5BB06C4356D}" type="datetimeFigureOut">
              <a:rPr lang="ru-RU" smtClean="0"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72F8-CE89-4003-BC6A-64F659B4A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9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orgcentr-dpsh@mail.ru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mailto:orgcentr-dpsh@mail.ru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8"/>
          <a:stretch/>
        </p:blipFill>
        <p:spPr>
          <a:xfrm>
            <a:off x="7010400" y="1622733"/>
            <a:ext cx="5177506" cy="520950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1" y="639663"/>
            <a:ext cx="606559" cy="835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7" y="783942"/>
            <a:ext cx="1048543" cy="72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AB6420-BBED-41AE-80D0-B0C0EA714FDF}"/>
              </a:ext>
            </a:extLst>
          </p:cNvPr>
          <p:cNvSpPr txBox="1"/>
          <p:nvPr/>
        </p:nvSpPr>
        <p:spPr>
          <a:xfrm>
            <a:off x="457200" y="1638669"/>
            <a:ext cx="10279626" cy="378765"/>
          </a:xfrm>
          <a:prstGeom prst="rect">
            <a:avLst/>
          </a:prstGeom>
          <a:noFill/>
        </p:spPr>
        <p:txBody>
          <a:bodyPr wrap="square" lIns="70301" tIns="35151" rIns="70301" bIns="35151" rtlCol="0">
            <a:spAutoFit/>
          </a:bodyPr>
          <a:lstStyle/>
          <a:p>
            <a:pPr marL="0" marR="0" lvl="0" indent="0" algn="l" defTabSz="4524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ЦЕНТР СОЦИАЛЬНО-ГУМАНИТАРНОГО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ОБРАЗОВАНИЯ МАУДО «ДПШ»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662" y="2150166"/>
            <a:ext cx="7985938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СИСТЕМА  СОТРУДНИЧЕСТВА И ВЗАИМОДЕЙСТВИЯ КУРАТОРОВ УЧЕНИЧЕСКОГО САМОУПРАВЛЕНИЯ С ЦЕНТРОМ СОЦИАЛЬНО - ГУМАНИТАРНОГО ОБРАЗОВАНИЯ  МАУДО «ДПШ» </a:t>
            </a:r>
          </a:p>
          <a:p>
            <a:pPr lvl="0">
              <a:defRPr/>
            </a:pP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ОБЗОР ОБНОВЛЕННОГО СОДЕРЖАНИЯ ОБРАЗОВАТЕЛЬНЫХ СОБЫТИЙ В РАМКАХ МУНИЦИПАЛЬНОГО КАЛЕНДАРЯ</a:t>
            </a:r>
            <a:endParaRPr kumimoji="0" lang="ru-RU" sz="3200" b="1" i="0" u="none" strike="noStrike" kern="1200" cap="none" spc="-1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Open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3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13171"/>
          <a:stretch/>
        </p:blipFill>
        <p:spPr>
          <a:xfrm>
            <a:off x="8034792" y="2818448"/>
            <a:ext cx="4157208" cy="40395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3070" y="1670311"/>
            <a:ext cx="767172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НАХОДИМСЯ</a:t>
            </a:r>
            <a:r>
              <a:rPr lang="ru-RU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-1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1" y="392923"/>
            <a:ext cx="606559" cy="835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7" y="537202"/>
            <a:ext cx="1048543" cy="720000"/>
          </a:xfrm>
          <a:prstGeom prst="rect">
            <a:avLst/>
          </a:prstGeom>
        </p:spPr>
      </p:pic>
      <p:sp>
        <p:nvSpPr>
          <p:cNvPr id="26" name="TextBox 20">
            <a:extLst>
              <a:ext uri="{FF2B5EF4-FFF2-40B4-BE49-F238E27FC236}">
                <a16:creationId xmlns=""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507113" y="2579970"/>
            <a:ext cx="6926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54492">
              <a:defRPr/>
            </a:pPr>
            <a:r>
              <a:rPr lang="ru-RU" sz="2400" b="1" dirty="0" smtClean="0">
                <a:solidFill>
                  <a:srgbClr val="E31E25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МАУДО «ДПШ» (СВЕРДЛОВСКИЙ ПРОСПЕКТ, 59,  АДМИНИСТРАТИВНЫЙ КОРПУС, 4  ЭТАЖ,  45 КАБИНЕТ</a:t>
            </a:r>
            <a:endParaRPr lang="ru-RU" sz="2400" b="1" dirty="0">
              <a:solidFill>
                <a:srgbClr val="E31E25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lvl="0" algn="ctr" defTabSz="554492"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31E25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Тел. 220-08-27</a:t>
            </a:r>
          </a:p>
          <a:p>
            <a:pPr>
              <a:lnSpc>
                <a:spcPct val="150000"/>
              </a:lnSpc>
              <a:defRPr/>
            </a:pP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Email - 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orgcentr-dpsh@mail.ru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социальной сети </a:t>
            </a:r>
          </a:p>
          <a:p>
            <a:pPr lvl="0" algn="ctr" defTabSz="554492">
              <a:defRPr/>
            </a:pPr>
            <a:endParaRPr lang="ru-RU" sz="2400" b="1" dirty="0">
              <a:solidFill>
                <a:srgbClr val="E31E25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lvl="0" algn="ctr" defTabSz="554492"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31E25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C:\Users\user\Desktop\Совещание  ГМО ДОО и УСУ\лого с вк ЦСГО\qr_csgodpsh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t="41959" r="18960" b="21913"/>
          <a:stretch/>
        </p:blipFill>
        <p:spPr bwMode="auto">
          <a:xfrm>
            <a:off x="8391525" y="218998"/>
            <a:ext cx="3140075" cy="30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20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13171"/>
          <a:stretch/>
        </p:blipFill>
        <p:spPr>
          <a:xfrm>
            <a:off x="8819964" y="3589020"/>
            <a:ext cx="3372035" cy="327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1" y="392923"/>
            <a:ext cx="606559" cy="835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7" y="537202"/>
            <a:ext cx="1048543" cy="720000"/>
          </a:xfrm>
          <a:prstGeom prst="rect">
            <a:avLst/>
          </a:prstGeom>
        </p:spPr>
      </p:pic>
      <p:sp>
        <p:nvSpPr>
          <p:cNvPr id="8" name="TextBox 20">
            <a:extLst>
              <a:ext uri="{FF2B5EF4-FFF2-40B4-BE49-F238E27FC236}">
                <a16:creationId xmlns=""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3358447" y="666369"/>
            <a:ext cx="69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54492"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1E25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СПЕЦИАЛИСТЫ ЦСГО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31E25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95288" y="1512888"/>
            <a:ext cx="1512753" cy="143986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247650" y="3035300"/>
            <a:ext cx="185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Century Gothic" pitchFamily="34" charset="0"/>
              </a:rPr>
              <a:t>Русакова М.И.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01850" y="1506519"/>
            <a:ext cx="1512888" cy="143986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13" descr="C:\Users\user\Desktop\Совещание  ГМО ДОО и УСУ\ride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2" t="315" r="35599" b="43017"/>
          <a:stretch/>
        </p:blipFill>
        <p:spPr bwMode="auto">
          <a:xfrm>
            <a:off x="2227272" y="1629870"/>
            <a:ext cx="1222453" cy="12207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163763" y="3017819"/>
            <a:ext cx="1463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Century Gothic" pitchFamily="34" charset="0"/>
              </a:rPr>
              <a:t>Ридель Е.Н.</a:t>
            </a:r>
          </a:p>
        </p:txBody>
      </p:sp>
      <p:sp>
        <p:nvSpPr>
          <p:cNvPr id="15" name="Овал 14"/>
          <p:cNvSpPr/>
          <p:nvPr/>
        </p:nvSpPr>
        <p:spPr>
          <a:xfrm>
            <a:off x="3855474" y="1525304"/>
            <a:ext cx="1512888" cy="143986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9" descr="C:\Users\user\Desktop\Совещание  ГМО ДОО и УСУ\gromov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r="29022" b="24955"/>
          <a:stretch/>
        </p:blipFill>
        <p:spPr bwMode="auto">
          <a:xfrm>
            <a:off x="4002453" y="1605614"/>
            <a:ext cx="1236650" cy="12450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3790158" y="3038191"/>
            <a:ext cx="1738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Century Gothic" pitchFamily="34" charset="0"/>
              </a:rPr>
              <a:t>Громова Т.Ю.</a:t>
            </a:r>
          </a:p>
        </p:txBody>
      </p:sp>
      <p:sp>
        <p:nvSpPr>
          <p:cNvPr id="18" name="Овал 17"/>
          <p:cNvSpPr/>
          <p:nvPr/>
        </p:nvSpPr>
        <p:spPr>
          <a:xfrm>
            <a:off x="5633950" y="1491020"/>
            <a:ext cx="1511300" cy="143986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Picture 6" descr="C:\Users\user\Desktop\Совещание  ГМО ДОО и УСУ\shackay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9" r="28250" b="36907"/>
          <a:stretch/>
        </p:blipFill>
        <p:spPr bwMode="auto">
          <a:xfrm>
            <a:off x="5777866" y="1573412"/>
            <a:ext cx="1246758" cy="12132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8"/>
          <p:cNvSpPr txBox="1">
            <a:spLocks noChangeArrowheads="1"/>
          </p:cNvSpPr>
          <p:nvPr/>
        </p:nvSpPr>
        <p:spPr bwMode="auto">
          <a:xfrm>
            <a:off x="5618524" y="3013432"/>
            <a:ext cx="166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Century Gothic" pitchFamily="34" charset="0"/>
              </a:rPr>
              <a:t>Шацкая О.А.</a:t>
            </a:r>
          </a:p>
        </p:txBody>
      </p:sp>
      <p:sp>
        <p:nvSpPr>
          <p:cNvPr id="22" name="Овал 21"/>
          <p:cNvSpPr/>
          <p:nvPr/>
        </p:nvSpPr>
        <p:spPr>
          <a:xfrm>
            <a:off x="380047" y="3641725"/>
            <a:ext cx="1419225" cy="14414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Picture 12" descr="C:\Users\user\Desktop\Совещание  ГМО ДОО и УСУ\ramazanov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r="31019" b="28837"/>
          <a:stretch/>
        </p:blipFill>
        <p:spPr bwMode="auto">
          <a:xfrm>
            <a:off x="471885" y="3750215"/>
            <a:ext cx="1204516" cy="12168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-17463" y="5145087"/>
            <a:ext cx="211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Century Gothic" pitchFamily="34" charset="0"/>
              </a:rPr>
              <a:t>Рамазанова Э.Р.</a:t>
            </a:r>
          </a:p>
        </p:txBody>
      </p:sp>
      <p:sp>
        <p:nvSpPr>
          <p:cNvPr id="25" name="Овал 24"/>
          <p:cNvSpPr/>
          <p:nvPr/>
        </p:nvSpPr>
        <p:spPr>
          <a:xfrm>
            <a:off x="2100726" y="3614181"/>
            <a:ext cx="1511300" cy="14414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2062626" y="5117543"/>
            <a:ext cx="1719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Century Gothic" pitchFamily="34" charset="0"/>
              </a:rPr>
              <a:t>Мишина С.С.</a:t>
            </a:r>
          </a:p>
        </p:txBody>
      </p:sp>
      <p:sp>
        <p:nvSpPr>
          <p:cNvPr id="30" name="Овал 29"/>
          <p:cNvSpPr/>
          <p:nvPr/>
        </p:nvSpPr>
        <p:spPr>
          <a:xfrm>
            <a:off x="3877511" y="3630596"/>
            <a:ext cx="1511300" cy="14414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3728284" y="5133958"/>
            <a:ext cx="1963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Century Gothic" pitchFamily="34" charset="0"/>
              </a:rPr>
              <a:t>Агенцигер С.А.</a:t>
            </a:r>
          </a:p>
        </p:txBody>
      </p:sp>
      <p:sp>
        <p:nvSpPr>
          <p:cNvPr id="33" name="Овал 32"/>
          <p:cNvSpPr/>
          <p:nvPr/>
        </p:nvSpPr>
        <p:spPr>
          <a:xfrm>
            <a:off x="5739411" y="3685525"/>
            <a:ext cx="1511300" cy="144145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80882" y="5150787"/>
            <a:ext cx="1895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Century Gothic" pitchFamily="34" charset="0"/>
              </a:rPr>
              <a:t>Хамитова А.А.</a:t>
            </a:r>
          </a:p>
        </p:txBody>
      </p:sp>
      <p:sp>
        <p:nvSpPr>
          <p:cNvPr id="36" name="Овал 35"/>
          <p:cNvSpPr/>
          <p:nvPr/>
        </p:nvSpPr>
        <p:spPr>
          <a:xfrm>
            <a:off x="7449734" y="1522101"/>
            <a:ext cx="1511300" cy="143986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7314562" y="3044513"/>
            <a:ext cx="20297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latin typeface="Century Gothic" pitchFamily="34" charset="0"/>
              </a:rPr>
              <a:t>Садовская Е.А.</a:t>
            </a:r>
            <a:endParaRPr lang="ru-RU" altLang="ru-RU" b="1" dirty="0">
              <a:latin typeface="Century Gothic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610305" y="3653573"/>
            <a:ext cx="1511300" cy="14414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451776" y="5118835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err="1" smtClean="0">
                <a:latin typeface="Century Gothic" pitchFamily="34" charset="0"/>
              </a:rPr>
              <a:t>Ножкина</a:t>
            </a:r>
            <a:r>
              <a:rPr lang="ru-RU" altLang="ru-RU" b="1" dirty="0" smtClean="0">
                <a:latin typeface="Century Gothic" pitchFamily="34" charset="0"/>
              </a:rPr>
              <a:t> Е.А.</a:t>
            </a:r>
            <a:endParaRPr lang="ru-RU" altLang="ru-RU" b="1" dirty="0">
              <a:latin typeface="Century Gothic" pitchFamily="34" charset="0"/>
            </a:endParaRPr>
          </a:p>
        </p:txBody>
      </p:sp>
      <p:pic>
        <p:nvPicPr>
          <p:cNvPr id="1026" name="Picture 2" descr="C:\Users\user\Desktop\Совещание ГМО ДОО и УСУ\nozhkina-mi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90"/>
          <a:stretch/>
        </p:blipFill>
        <p:spPr bwMode="auto">
          <a:xfrm flipH="1">
            <a:off x="7745636" y="3746210"/>
            <a:ext cx="1238258" cy="12208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овещание ГМО ДОО и УСУ\sadovskay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t="879" r="-173" b="26201"/>
          <a:stretch/>
        </p:blipFill>
        <p:spPr bwMode="auto">
          <a:xfrm flipH="1">
            <a:off x="7564190" y="1605614"/>
            <a:ext cx="1282388" cy="12642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овещание ГМО ДОО и УСУ\Анегцинер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r="6193" b="31733"/>
          <a:stretch/>
        </p:blipFill>
        <p:spPr bwMode="auto">
          <a:xfrm flipH="1">
            <a:off x="4002452" y="3706179"/>
            <a:ext cx="1293447" cy="12846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овещание ГМО ДОО и УСУ\Русакова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r="5599" b="46024"/>
          <a:stretch/>
        </p:blipFill>
        <p:spPr bwMode="auto">
          <a:xfrm flipH="1">
            <a:off x="516660" y="1629869"/>
            <a:ext cx="1254425" cy="12399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Совещание ГМО ДОО и УСУ\7m303721-min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8393" b="46613"/>
          <a:stretch/>
        </p:blipFill>
        <p:spPr bwMode="auto">
          <a:xfrm flipH="1">
            <a:off x="5856510" y="3798601"/>
            <a:ext cx="1288739" cy="11922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Совещание ГМО ДОО и УСУ\7m304288-min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6"/>
          <a:stretch/>
        </p:blipFill>
        <p:spPr bwMode="auto">
          <a:xfrm flipH="1">
            <a:off x="2224723" y="3706179"/>
            <a:ext cx="1285962" cy="1215199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48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26"/>
            <a:ext cx="3371380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4215"/>
            <a:ext cx="4096867" cy="21337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736355" y="242336"/>
            <a:ext cx="767172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noProof="0" dirty="0" smtClean="0">
                <a:solidFill>
                  <a:srgbClr val="0A689E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РАБОТА С САЙТОМ МАУДО «ДПШ»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3169EAF-9D95-E04A-BF07-D37934001BDD}"/>
              </a:ext>
            </a:extLst>
          </p:cNvPr>
          <p:cNvSpPr/>
          <p:nvPr/>
        </p:nvSpPr>
        <p:spPr>
          <a:xfrm>
            <a:off x="690352" y="5791107"/>
            <a:ext cx="40920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https://chel-dpsh.ru/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/>
          <a:stretch/>
        </p:blipFill>
        <p:spPr bwMode="auto">
          <a:xfrm>
            <a:off x="119357" y="1163486"/>
            <a:ext cx="5877811" cy="42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87" y="921678"/>
            <a:ext cx="3073963" cy="57636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 descr="https://chel-dpsh.ru/sites/default/files/2023-06/logotip_dpsh-png_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6" t="10198" r="25556" b="9158"/>
          <a:stretch/>
        </p:blipFill>
        <p:spPr bwMode="auto">
          <a:xfrm>
            <a:off x="9894354" y="244598"/>
            <a:ext cx="1870006" cy="16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8c8ff7412318b1e24d701e35fc57f1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354" y="2124587"/>
            <a:ext cx="1978098" cy="197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3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4215"/>
            <a:ext cx="4096867" cy="21337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2751" y="490687"/>
            <a:ext cx="1113797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689E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РАЗДЕЛ «КАЛЕНДАРЬ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A689E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ОБРАЗОВАТЕЛЬНЫХ  СОБЫТИЙ»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689E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32" y="1105674"/>
            <a:ext cx="9479503" cy="53589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6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77280" y="343203"/>
            <a:ext cx="11108475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689E"/>
                </a:solidFill>
                <a:effectLst/>
                <a:uLnTx/>
                <a:uFillTx/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РАБОТА С  ПОИСКОМ ОБРАЗОВАТЕЛЬНЫХ СОБЫТИЙ  КАЛЕНДАРЯ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4215"/>
            <a:ext cx="4096867" cy="213378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18" y="1295856"/>
            <a:ext cx="9577243" cy="518930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1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26"/>
            <a:ext cx="3371380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33" y="4724215"/>
            <a:ext cx="4096867" cy="213378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954018" y="204699"/>
            <a:ext cx="8092491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>
              <a:defRPr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 ВЕДЕНИИ ЦЕНТРА НАХОДЯТСЯ </a:t>
            </a:r>
            <a:b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10 ГОРОДСКИХ ОБРАЗОВАТЕЛЬНЫХ СОБЫТИЙ,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D:\!!! РАБОТА\На сайт о мероприятиях Комитета\ССАО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8475"/>
            <a:ext cx="2925538" cy="162529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" name="Picture 5" descr="D:\!!! РАБОТА\На сайт о мероприятиях Комитета\ГО-НЗ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596875"/>
            <a:ext cx="2925538" cy="1625299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1" name="Picture 6" descr="D:\!!! РАБОТА\На сайт о мероприятиях Комитета\Гос Символи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2891990"/>
            <a:ext cx="2925537" cy="162529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2" name="Picture 7" descr="D:\!!! РАБОТА\На сайт о мероприятиях Комитета\Зимний сбо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60" y="2911027"/>
            <a:ext cx="2857501" cy="15875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3" name="Picture 9" descr="D:\!!! РАБОТА\На сайт о мероприятиях Комитета\УК ТВ-ТБ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74" y="1236211"/>
            <a:ext cx="2857500" cy="15875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4" name="Picture 5" descr="D:\!!! РАБОТА\На сайт о мероприятиях Комитета\ЯГР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33" y="1210810"/>
            <a:ext cx="2857501" cy="15875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5" name="Picture 2" descr="D:\!!! РАБОТА\На сайт о мероприятиях Комитета\Равный равному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94" y="4610103"/>
            <a:ext cx="2856007" cy="158667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6" name="Picture 3" descr="D:\!!! РАБОТА\На сайт о мероприятиях Комитета\Точки рост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54" y="2908924"/>
            <a:ext cx="2833853" cy="1574363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7" name="Picture 4" descr="D:\!!! РАБОТА\На сайт о мероприятиях Комитета\Есть идея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76" y="4626385"/>
            <a:ext cx="2905861" cy="157436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8" name="Picture 6" descr="D:\!!! РАБОТА\На сайт о мероприятиях Комитета\ТЛ. Слет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86" y="2902598"/>
            <a:ext cx="2905862" cy="1614368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0" name="Picture 7" descr="D:\!!! РАБОТА\На сайт о мероприятиях Комитета\ТЛ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154" y="1211995"/>
            <a:ext cx="2829826" cy="1572126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1" name="Picture 10" descr="D:\!!! РАБОТА\На сайт о мероприятиях Комитета\ШКСМ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87" y="4607307"/>
            <a:ext cx="2857500" cy="15875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6765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13171"/>
          <a:stretch/>
        </p:blipFill>
        <p:spPr>
          <a:xfrm>
            <a:off x="8034792" y="2818448"/>
            <a:ext cx="4157208" cy="40395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3070" y="1670311"/>
            <a:ext cx="767172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НАХОДИМСЯ</a:t>
            </a:r>
            <a:r>
              <a:rPr lang="ru-RU" b="1" spc="-1" dirty="0" smtClean="0">
                <a:solidFill>
                  <a:srgbClr val="0A689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:</a:t>
            </a:r>
            <a:endParaRPr kumimoji="0" lang="ru-RU" sz="1800" b="1" i="0" u="none" strike="noStrike" kern="1200" cap="none" spc="-1" normalizeH="0" baseline="0" noProof="0" dirty="0">
              <a:ln>
                <a:noFill/>
              </a:ln>
              <a:solidFill>
                <a:srgbClr val="0A689E"/>
              </a:solidFill>
              <a:effectLst/>
              <a:uLnTx/>
              <a:uFillTx/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041" y="392923"/>
            <a:ext cx="606559" cy="835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7" y="537202"/>
            <a:ext cx="1048543" cy="720000"/>
          </a:xfrm>
          <a:prstGeom prst="rect">
            <a:avLst/>
          </a:prstGeom>
        </p:spPr>
      </p:pic>
      <p:sp>
        <p:nvSpPr>
          <p:cNvPr id="26" name="TextBox 20">
            <a:extLst>
              <a:ext uri="{FF2B5EF4-FFF2-40B4-BE49-F238E27FC236}">
                <a16:creationId xmlns=""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507113" y="2579970"/>
            <a:ext cx="6926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554492">
              <a:defRPr/>
            </a:pPr>
            <a:r>
              <a:rPr lang="ru-RU" sz="2400" b="1" dirty="0" smtClean="0">
                <a:solidFill>
                  <a:srgbClr val="E31E25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МАУДО «ДПШ» (СВЕРДЛОВСКИЙ ПРОСПЕКТ, 59,  АДМИНИСТРАТИВНЫЙ КОРПУС, 4  ЭТАЖ,  45 КАБИНЕТ</a:t>
            </a:r>
            <a:endParaRPr lang="ru-RU" sz="2400" b="1" dirty="0">
              <a:solidFill>
                <a:srgbClr val="E31E25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lvl="0" algn="ctr" defTabSz="554492"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31E25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Тел. 220-08-27</a:t>
            </a:r>
          </a:p>
          <a:p>
            <a:pPr>
              <a:lnSpc>
                <a:spcPct val="150000"/>
              </a:lnSpc>
              <a:defRPr/>
            </a:pP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Email - </a:t>
            </a:r>
            <a:r>
              <a:rPr lang="en-US" alt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orgcentr-dpsh@mail.ru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социальной сети </a:t>
            </a:r>
          </a:p>
          <a:p>
            <a:pPr lvl="0" algn="ctr" defTabSz="554492">
              <a:defRPr/>
            </a:pPr>
            <a:endParaRPr lang="ru-RU" sz="2400" b="1" dirty="0">
              <a:solidFill>
                <a:srgbClr val="E31E25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  <a:p>
            <a:pPr lvl="0" algn="ctr" defTabSz="554492"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31E25"/>
              </a:solidFill>
              <a:effectLst/>
              <a:uLnTx/>
              <a:uFillTx/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C:\Users\user\Desktop\Совещание  ГМО ДОО и УСУ\лого с вк ЦСГО\qr_csgodpsh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t="41959" r="18960" b="21913"/>
          <a:stretch/>
        </p:blipFill>
        <p:spPr bwMode="auto">
          <a:xfrm>
            <a:off x="8391525" y="218998"/>
            <a:ext cx="3140075" cy="30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97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151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Сашенька</cp:lastModifiedBy>
  <cp:revision>29</cp:revision>
  <dcterms:created xsi:type="dcterms:W3CDTF">2024-07-29T07:19:20Z</dcterms:created>
  <dcterms:modified xsi:type="dcterms:W3CDTF">2024-09-10T03:34:42Z</dcterms:modified>
</cp:coreProperties>
</file>