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384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4913" y="2006635"/>
            <a:ext cx="15127846" cy="2660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93453" y="5347272"/>
            <a:ext cx="13493907" cy="1564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6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845300"/>
            <a:ext cx="16256000" cy="268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0415" y="4653390"/>
            <a:ext cx="10934700" cy="342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F7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9736" y="7620838"/>
            <a:ext cx="18217515" cy="2663190"/>
          </a:xfrm>
          <a:custGeom>
            <a:avLst/>
            <a:gdLst/>
            <a:ahLst/>
            <a:cxnLst/>
            <a:rect l="l" t="t" r="r" b="b"/>
            <a:pathLst>
              <a:path w="18217515" h="2663190">
                <a:moveTo>
                  <a:pt x="18194298" y="2629633"/>
                </a:moveTo>
                <a:lnTo>
                  <a:pt x="0" y="2662722"/>
                </a:lnTo>
                <a:lnTo>
                  <a:pt x="9736" y="1872343"/>
                </a:lnTo>
                <a:lnTo>
                  <a:pt x="118380" y="1564685"/>
                </a:lnTo>
                <a:lnTo>
                  <a:pt x="254580" y="1560399"/>
                </a:lnTo>
                <a:lnTo>
                  <a:pt x="335348" y="1331679"/>
                </a:lnTo>
                <a:lnTo>
                  <a:pt x="470956" y="1329068"/>
                </a:lnTo>
                <a:lnTo>
                  <a:pt x="533361" y="1152348"/>
                </a:lnTo>
                <a:lnTo>
                  <a:pt x="668458" y="1151187"/>
                </a:lnTo>
                <a:lnTo>
                  <a:pt x="713859" y="1022618"/>
                </a:lnTo>
                <a:lnTo>
                  <a:pt x="848534" y="1022651"/>
                </a:lnTo>
                <a:lnTo>
                  <a:pt x="892654" y="897712"/>
                </a:lnTo>
                <a:lnTo>
                  <a:pt x="1026895" y="898970"/>
                </a:lnTo>
                <a:lnTo>
                  <a:pt x="1069700" y="777755"/>
                </a:lnTo>
                <a:lnTo>
                  <a:pt x="1203498" y="780270"/>
                </a:lnTo>
                <a:lnTo>
                  <a:pt x="1244956" y="662871"/>
                </a:lnTo>
                <a:lnTo>
                  <a:pt x="1378299" y="666674"/>
                </a:lnTo>
                <a:lnTo>
                  <a:pt x="1405133" y="590684"/>
                </a:lnTo>
                <a:lnTo>
                  <a:pt x="1538128" y="595473"/>
                </a:lnTo>
                <a:lnTo>
                  <a:pt x="1564260" y="521474"/>
                </a:lnTo>
                <a:lnTo>
                  <a:pt x="1696900" y="527266"/>
                </a:lnTo>
                <a:lnTo>
                  <a:pt x="1722317" y="455292"/>
                </a:lnTo>
                <a:lnTo>
                  <a:pt x="1854597" y="462105"/>
                </a:lnTo>
                <a:lnTo>
                  <a:pt x="1879286" y="392191"/>
                </a:lnTo>
                <a:lnTo>
                  <a:pt x="2011199" y="400043"/>
                </a:lnTo>
                <a:lnTo>
                  <a:pt x="2035148" y="332223"/>
                </a:lnTo>
                <a:lnTo>
                  <a:pt x="2166688" y="341132"/>
                </a:lnTo>
                <a:lnTo>
                  <a:pt x="2189886" y="275442"/>
                </a:lnTo>
                <a:lnTo>
                  <a:pt x="2321047" y="285424"/>
                </a:lnTo>
                <a:lnTo>
                  <a:pt x="2343479" y="221899"/>
                </a:lnTo>
                <a:lnTo>
                  <a:pt x="2474255" y="232972"/>
                </a:lnTo>
                <a:lnTo>
                  <a:pt x="2485148" y="202124"/>
                </a:lnTo>
                <a:lnTo>
                  <a:pt x="2615664" y="213935"/>
                </a:lnTo>
                <a:lnTo>
                  <a:pt x="2636795" y="154095"/>
                </a:lnTo>
                <a:lnTo>
                  <a:pt x="2766915" y="167026"/>
                </a:lnTo>
                <a:lnTo>
                  <a:pt x="2787249" y="109444"/>
                </a:lnTo>
                <a:lnTo>
                  <a:pt x="2916967" y="123513"/>
                </a:lnTo>
                <a:lnTo>
                  <a:pt x="2926797" y="95676"/>
                </a:lnTo>
                <a:lnTo>
                  <a:pt x="3056243" y="110513"/>
                </a:lnTo>
                <a:lnTo>
                  <a:pt x="3065801" y="83448"/>
                </a:lnTo>
                <a:lnTo>
                  <a:pt x="3194973" y="99061"/>
                </a:lnTo>
                <a:lnTo>
                  <a:pt x="3213399" y="46884"/>
                </a:lnTo>
                <a:lnTo>
                  <a:pt x="3342155" y="63676"/>
                </a:lnTo>
                <a:lnTo>
                  <a:pt x="3351019" y="38575"/>
                </a:lnTo>
                <a:lnTo>
                  <a:pt x="3479495" y="56162"/>
                </a:lnTo>
                <a:lnTo>
                  <a:pt x="3488076" y="31861"/>
                </a:lnTo>
                <a:lnTo>
                  <a:pt x="3616268" y="50251"/>
                </a:lnTo>
                <a:lnTo>
                  <a:pt x="3632717" y="3669"/>
                </a:lnTo>
                <a:lnTo>
                  <a:pt x="3760479" y="23279"/>
                </a:lnTo>
                <a:lnTo>
                  <a:pt x="3768343" y="1010"/>
                </a:lnTo>
                <a:lnTo>
                  <a:pt x="3895813" y="21442"/>
                </a:lnTo>
                <a:lnTo>
                  <a:pt x="3903385" y="0"/>
                </a:lnTo>
                <a:lnTo>
                  <a:pt x="4030563" y="21262"/>
                </a:lnTo>
                <a:lnTo>
                  <a:pt x="4037840" y="654"/>
                </a:lnTo>
                <a:lnTo>
                  <a:pt x="4164722" y="22754"/>
                </a:lnTo>
                <a:lnTo>
                  <a:pt x="4171702" y="2989"/>
                </a:lnTo>
                <a:lnTo>
                  <a:pt x="4298285" y="25935"/>
                </a:lnTo>
                <a:lnTo>
                  <a:pt x="4304965" y="7019"/>
                </a:lnTo>
                <a:lnTo>
                  <a:pt x="4431246" y="30819"/>
                </a:lnTo>
                <a:lnTo>
                  <a:pt x="4437623" y="12761"/>
                </a:lnTo>
                <a:lnTo>
                  <a:pt x="4563600" y="37423"/>
                </a:lnTo>
                <a:lnTo>
                  <a:pt x="4569672" y="20229"/>
                </a:lnTo>
                <a:lnTo>
                  <a:pt x="4695342" y="45760"/>
                </a:lnTo>
                <a:lnTo>
                  <a:pt x="4701105" y="29440"/>
                </a:lnTo>
                <a:lnTo>
                  <a:pt x="4826465" y="55849"/>
                </a:lnTo>
                <a:lnTo>
                  <a:pt x="4831917" y="40410"/>
                </a:lnTo>
                <a:lnTo>
                  <a:pt x="4956965" y="67702"/>
                </a:lnTo>
                <a:lnTo>
                  <a:pt x="4962104" y="53152"/>
                </a:lnTo>
                <a:lnTo>
                  <a:pt x="5086836" y="81338"/>
                </a:lnTo>
                <a:lnTo>
                  <a:pt x="5091658" y="67684"/>
                </a:lnTo>
                <a:lnTo>
                  <a:pt x="5216073" y="96769"/>
                </a:lnTo>
                <a:lnTo>
                  <a:pt x="5220575" y="84020"/>
                </a:lnTo>
                <a:lnTo>
                  <a:pt x="5344669" y="114014"/>
                </a:lnTo>
                <a:lnTo>
                  <a:pt x="5348850" y="102176"/>
                </a:lnTo>
                <a:lnTo>
                  <a:pt x="5472620" y="133086"/>
                </a:lnTo>
                <a:lnTo>
                  <a:pt x="5476476" y="122168"/>
                </a:lnTo>
                <a:lnTo>
                  <a:pt x="5599920" y="154002"/>
                </a:lnTo>
                <a:lnTo>
                  <a:pt x="5603448" y="144012"/>
                </a:lnTo>
                <a:lnTo>
                  <a:pt x="5726564" y="176777"/>
                </a:lnTo>
                <a:lnTo>
                  <a:pt x="5729762" y="167722"/>
                </a:lnTo>
                <a:lnTo>
                  <a:pt x="5852546" y="201426"/>
                </a:lnTo>
                <a:lnTo>
                  <a:pt x="5855410" y="193314"/>
                </a:lnTo>
                <a:lnTo>
                  <a:pt x="5977860" y="227965"/>
                </a:lnTo>
                <a:lnTo>
                  <a:pt x="6100141" y="263093"/>
                </a:lnTo>
                <a:lnTo>
                  <a:pt x="6102501" y="256410"/>
                </a:lnTo>
                <a:lnTo>
                  <a:pt x="6224444" y="292496"/>
                </a:lnTo>
                <a:lnTo>
                  <a:pt x="6226464" y="286776"/>
                </a:lnTo>
                <a:lnTo>
                  <a:pt x="6348065" y="323829"/>
                </a:lnTo>
                <a:lnTo>
                  <a:pt x="6349742" y="319079"/>
                </a:lnTo>
                <a:lnTo>
                  <a:pt x="6471000" y="357106"/>
                </a:lnTo>
                <a:lnTo>
                  <a:pt x="6472332" y="353335"/>
                </a:lnTo>
                <a:lnTo>
                  <a:pt x="6593243" y="392343"/>
                </a:lnTo>
                <a:lnTo>
                  <a:pt x="6713979" y="431846"/>
                </a:lnTo>
                <a:lnTo>
                  <a:pt x="6714788" y="429556"/>
                </a:lnTo>
                <a:lnTo>
                  <a:pt x="6835173" y="470052"/>
                </a:lnTo>
                <a:lnTo>
                  <a:pt x="6835629" y="468760"/>
                </a:lnTo>
                <a:lnTo>
                  <a:pt x="6955661" y="510258"/>
                </a:lnTo>
                <a:lnTo>
                  <a:pt x="6955763" y="509971"/>
                </a:lnTo>
                <a:lnTo>
                  <a:pt x="7075438" y="552478"/>
                </a:lnTo>
                <a:lnTo>
                  <a:pt x="7194934" y="595492"/>
                </a:lnTo>
                <a:lnTo>
                  <a:pt x="7194498" y="596727"/>
                </a:lnTo>
                <a:lnTo>
                  <a:pt x="7313634" y="640763"/>
                </a:lnTo>
                <a:lnTo>
                  <a:pt x="7312836" y="643023"/>
                </a:lnTo>
                <a:lnTo>
                  <a:pt x="7431608" y="688086"/>
                </a:lnTo>
                <a:lnTo>
                  <a:pt x="7430446" y="691379"/>
                </a:lnTo>
                <a:lnTo>
                  <a:pt x="7548852" y="737479"/>
                </a:lnTo>
                <a:lnTo>
                  <a:pt x="7667075" y="784101"/>
                </a:lnTo>
                <a:lnTo>
                  <a:pt x="7665360" y="788956"/>
                </a:lnTo>
                <a:lnTo>
                  <a:pt x="7783212" y="836626"/>
                </a:lnTo>
                <a:lnTo>
                  <a:pt x="7781126" y="842534"/>
                </a:lnTo>
                <a:lnTo>
                  <a:pt x="7898606" y="891259"/>
                </a:lnTo>
                <a:lnTo>
                  <a:pt x="8015898" y="940515"/>
                </a:lnTo>
                <a:lnTo>
                  <a:pt x="8013249" y="948015"/>
                </a:lnTo>
                <a:lnTo>
                  <a:pt x="8130164" y="998338"/>
                </a:lnTo>
                <a:lnTo>
                  <a:pt x="8127138" y="1006910"/>
                </a:lnTo>
                <a:lnTo>
                  <a:pt x="8243673" y="1058309"/>
                </a:lnTo>
                <a:lnTo>
                  <a:pt x="8360018" y="1110248"/>
                </a:lnTo>
                <a:lnTo>
                  <a:pt x="8356418" y="1120441"/>
                </a:lnTo>
                <a:lnTo>
                  <a:pt x="8473942" y="1169040"/>
                </a:lnTo>
                <a:lnTo>
                  <a:pt x="8472112" y="1174224"/>
                </a:lnTo>
                <a:lnTo>
                  <a:pt x="8590426" y="1220586"/>
                </a:lnTo>
                <a:lnTo>
                  <a:pt x="8588704" y="1225461"/>
                </a:lnTo>
                <a:lnTo>
                  <a:pt x="8708163" y="1268582"/>
                </a:lnTo>
                <a:lnTo>
                  <a:pt x="8708239" y="1268366"/>
                </a:lnTo>
                <a:lnTo>
                  <a:pt x="8828433" y="1309404"/>
                </a:lnTo>
                <a:lnTo>
                  <a:pt x="8830390" y="1303864"/>
                </a:lnTo>
                <a:lnTo>
                  <a:pt x="8951646" y="1341893"/>
                </a:lnTo>
                <a:lnTo>
                  <a:pt x="8953494" y="1336662"/>
                </a:lnTo>
                <a:lnTo>
                  <a:pt x="9075432" y="1372762"/>
                </a:lnTo>
                <a:lnTo>
                  <a:pt x="9077949" y="1365633"/>
                </a:lnTo>
                <a:lnTo>
                  <a:pt x="9200546" y="1399866"/>
                </a:lnTo>
                <a:lnTo>
                  <a:pt x="9203713" y="1390900"/>
                </a:lnTo>
                <a:lnTo>
                  <a:pt x="9326947" y="1423327"/>
                </a:lnTo>
                <a:lnTo>
                  <a:pt x="9334839" y="1400981"/>
                </a:lnTo>
                <a:lnTo>
                  <a:pt x="9458989" y="1430816"/>
                </a:lnTo>
                <a:lnTo>
                  <a:pt x="9463681" y="1417528"/>
                </a:lnTo>
                <a:lnTo>
                  <a:pt x="9588415" y="1445712"/>
                </a:lnTo>
                <a:lnTo>
                  <a:pt x="9593679" y="1430804"/>
                </a:lnTo>
                <a:lnTo>
                  <a:pt x="9718974" y="1457397"/>
                </a:lnTo>
                <a:lnTo>
                  <a:pt x="9724789" y="1440930"/>
                </a:lnTo>
                <a:lnTo>
                  <a:pt x="9850624" y="1465995"/>
                </a:lnTo>
                <a:lnTo>
                  <a:pt x="9856968" y="1448031"/>
                </a:lnTo>
                <a:lnTo>
                  <a:pt x="9983320" y="1471629"/>
                </a:lnTo>
                <a:lnTo>
                  <a:pt x="9990171" y="1452229"/>
                </a:lnTo>
                <a:lnTo>
                  <a:pt x="10117020" y="1474423"/>
                </a:lnTo>
                <a:lnTo>
                  <a:pt x="10124356" y="1453649"/>
                </a:lnTo>
                <a:lnTo>
                  <a:pt x="10251679" y="1474500"/>
                </a:lnTo>
                <a:lnTo>
                  <a:pt x="10259478" y="1452414"/>
                </a:lnTo>
                <a:lnTo>
                  <a:pt x="10387254" y="1471983"/>
                </a:lnTo>
                <a:lnTo>
                  <a:pt x="10403948" y="1424707"/>
                </a:lnTo>
                <a:lnTo>
                  <a:pt x="10532362" y="1442469"/>
                </a:lnTo>
                <a:lnTo>
                  <a:pt x="10541225" y="1417372"/>
                </a:lnTo>
                <a:lnTo>
                  <a:pt x="10670036" y="1434007"/>
                </a:lnTo>
                <a:lnTo>
                  <a:pt x="10679286" y="1407813"/>
                </a:lnTo>
                <a:lnTo>
                  <a:pt x="10808474" y="1423383"/>
                </a:lnTo>
                <a:lnTo>
                  <a:pt x="10818089" y="1396154"/>
                </a:lnTo>
                <a:lnTo>
                  <a:pt x="10947632" y="1410720"/>
                </a:lnTo>
                <a:lnTo>
                  <a:pt x="10957591" y="1382518"/>
                </a:lnTo>
                <a:lnTo>
                  <a:pt x="11087466" y="1396141"/>
                </a:lnTo>
                <a:lnTo>
                  <a:pt x="11097747" y="1367028"/>
                </a:lnTo>
                <a:lnTo>
                  <a:pt x="11227933" y="1379770"/>
                </a:lnTo>
                <a:lnTo>
                  <a:pt x="11238514" y="1349807"/>
                </a:lnTo>
                <a:lnTo>
                  <a:pt x="11368990" y="1361730"/>
                </a:lnTo>
                <a:lnTo>
                  <a:pt x="11379849" y="1330979"/>
                </a:lnTo>
                <a:lnTo>
                  <a:pt x="11510592" y="1342145"/>
                </a:lnTo>
                <a:lnTo>
                  <a:pt x="11641461" y="1352955"/>
                </a:lnTo>
                <a:lnTo>
                  <a:pt x="11652697" y="1321137"/>
                </a:lnTo>
                <a:lnTo>
                  <a:pt x="11783800" y="1331282"/>
                </a:lnTo>
                <a:lnTo>
                  <a:pt x="11795260" y="1298830"/>
                </a:lnTo>
                <a:lnTo>
                  <a:pt x="11926576" y="1308372"/>
                </a:lnTo>
                <a:lnTo>
                  <a:pt x="11938238" y="1275348"/>
                </a:lnTo>
                <a:lnTo>
                  <a:pt x="12069746" y="1284349"/>
                </a:lnTo>
                <a:lnTo>
                  <a:pt x="12081588" y="1250813"/>
                </a:lnTo>
                <a:lnTo>
                  <a:pt x="12213265" y="1259334"/>
                </a:lnTo>
                <a:lnTo>
                  <a:pt x="12225266" y="1225350"/>
                </a:lnTo>
                <a:lnTo>
                  <a:pt x="12357091" y="1233452"/>
                </a:lnTo>
                <a:lnTo>
                  <a:pt x="12369229" y="1199080"/>
                </a:lnTo>
                <a:lnTo>
                  <a:pt x="12501179" y="1206826"/>
                </a:lnTo>
                <a:lnTo>
                  <a:pt x="12513432" y="1172129"/>
                </a:lnTo>
                <a:lnTo>
                  <a:pt x="12645487" y="1179580"/>
                </a:lnTo>
                <a:lnTo>
                  <a:pt x="12657833" y="1144618"/>
                </a:lnTo>
                <a:lnTo>
                  <a:pt x="12789970" y="1151836"/>
                </a:lnTo>
                <a:lnTo>
                  <a:pt x="12802388" y="1116672"/>
                </a:lnTo>
                <a:lnTo>
                  <a:pt x="12934586" y="1123718"/>
                </a:lnTo>
                <a:lnTo>
                  <a:pt x="13356292" y="1073741"/>
                </a:lnTo>
                <a:lnTo>
                  <a:pt x="13368789" y="1038354"/>
                </a:lnTo>
                <a:lnTo>
                  <a:pt x="13501027" y="1045285"/>
                </a:lnTo>
                <a:lnTo>
                  <a:pt x="13513497" y="1009973"/>
                </a:lnTo>
                <a:lnTo>
                  <a:pt x="13645698" y="1017011"/>
                </a:lnTo>
                <a:lnTo>
                  <a:pt x="13658119" y="981835"/>
                </a:lnTo>
                <a:lnTo>
                  <a:pt x="13790261" y="989040"/>
                </a:lnTo>
                <a:lnTo>
                  <a:pt x="13802612" y="954063"/>
                </a:lnTo>
                <a:lnTo>
                  <a:pt x="13934673" y="961497"/>
                </a:lnTo>
                <a:lnTo>
                  <a:pt x="13946933" y="926780"/>
                </a:lnTo>
                <a:lnTo>
                  <a:pt x="14078891" y="934505"/>
                </a:lnTo>
                <a:lnTo>
                  <a:pt x="14091037" y="900110"/>
                </a:lnTo>
                <a:lnTo>
                  <a:pt x="14222871" y="908187"/>
                </a:lnTo>
                <a:lnTo>
                  <a:pt x="14234881" y="874176"/>
                </a:lnTo>
                <a:lnTo>
                  <a:pt x="14366569" y="882667"/>
                </a:lnTo>
                <a:lnTo>
                  <a:pt x="14498175" y="891389"/>
                </a:lnTo>
                <a:lnTo>
                  <a:pt x="14509942" y="858068"/>
                </a:lnTo>
                <a:lnTo>
                  <a:pt x="14641369" y="867296"/>
                </a:lnTo>
                <a:lnTo>
                  <a:pt x="14652946" y="834513"/>
                </a:lnTo>
                <a:lnTo>
                  <a:pt x="14784172" y="844310"/>
                </a:lnTo>
                <a:lnTo>
                  <a:pt x="14795538" y="812125"/>
                </a:lnTo>
                <a:lnTo>
                  <a:pt x="14926541" y="822552"/>
                </a:lnTo>
                <a:lnTo>
                  <a:pt x="14937673" y="791028"/>
                </a:lnTo>
                <a:lnTo>
                  <a:pt x="15068433" y="802147"/>
                </a:lnTo>
                <a:lnTo>
                  <a:pt x="15079310" y="771346"/>
                </a:lnTo>
                <a:lnTo>
                  <a:pt x="15209804" y="783218"/>
                </a:lnTo>
                <a:lnTo>
                  <a:pt x="15220404" y="753201"/>
                </a:lnTo>
                <a:lnTo>
                  <a:pt x="15350610" y="765887"/>
                </a:lnTo>
                <a:lnTo>
                  <a:pt x="15360911" y="736716"/>
                </a:lnTo>
                <a:lnTo>
                  <a:pt x="15490807" y="750280"/>
                </a:lnTo>
                <a:lnTo>
                  <a:pt x="15500788" y="722016"/>
                </a:lnTo>
                <a:lnTo>
                  <a:pt x="15630353" y="736518"/>
                </a:lnTo>
                <a:lnTo>
                  <a:pt x="15639991" y="709224"/>
                </a:lnTo>
                <a:lnTo>
                  <a:pt x="15769203" y="724725"/>
                </a:lnTo>
                <a:lnTo>
                  <a:pt x="15778478" y="698462"/>
                </a:lnTo>
                <a:lnTo>
                  <a:pt x="15907315" y="715025"/>
                </a:lnTo>
                <a:lnTo>
                  <a:pt x="15916204" y="689854"/>
                </a:lnTo>
                <a:lnTo>
                  <a:pt x="16044644" y="707541"/>
                </a:lnTo>
                <a:lnTo>
                  <a:pt x="16172878" y="725812"/>
                </a:lnTo>
                <a:lnTo>
                  <a:pt x="16181147" y="702395"/>
                </a:lnTo>
                <a:lnTo>
                  <a:pt x="16308951" y="721883"/>
                </a:lnTo>
                <a:lnTo>
                  <a:pt x="16316780" y="699712"/>
                </a:lnTo>
                <a:lnTo>
                  <a:pt x="16444134" y="720477"/>
                </a:lnTo>
                <a:lnTo>
                  <a:pt x="16451501" y="699615"/>
                </a:lnTo>
                <a:lnTo>
                  <a:pt x="16578381" y="721719"/>
                </a:lnTo>
                <a:lnTo>
                  <a:pt x="16585264" y="702227"/>
                </a:lnTo>
                <a:lnTo>
                  <a:pt x="16711650" y="725732"/>
                </a:lnTo>
                <a:lnTo>
                  <a:pt x="16718028" y="707671"/>
                </a:lnTo>
                <a:lnTo>
                  <a:pt x="16843897" y="732638"/>
                </a:lnTo>
                <a:lnTo>
                  <a:pt x="16849748" y="716071"/>
                </a:lnTo>
                <a:lnTo>
                  <a:pt x="16975079" y="742562"/>
                </a:lnTo>
                <a:lnTo>
                  <a:pt x="16980380" y="727550"/>
                </a:lnTo>
                <a:lnTo>
                  <a:pt x="17105151" y="755627"/>
                </a:lnTo>
                <a:lnTo>
                  <a:pt x="17109882" y="742232"/>
                </a:lnTo>
                <a:lnTo>
                  <a:pt x="17234071" y="771956"/>
                </a:lnTo>
                <a:lnTo>
                  <a:pt x="17242042" y="749384"/>
                </a:lnTo>
                <a:lnTo>
                  <a:pt x="17365318" y="781695"/>
                </a:lnTo>
                <a:lnTo>
                  <a:pt x="17368526" y="772610"/>
                </a:lnTo>
                <a:lnTo>
                  <a:pt x="17491166" y="806723"/>
                </a:lnTo>
                <a:lnTo>
                  <a:pt x="17493727" y="799471"/>
                </a:lnTo>
                <a:lnTo>
                  <a:pt x="17615708" y="835447"/>
                </a:lnTo>
                <a:lnTo>
                  <a:pt x="17617600" y="830089"/>
                </a:lnTo>
                <a:lnTo>
                  <a:pt x="17738902" y="867990"/>
                </a:lnTo>
                <a:lnTo>
                  <a:pt x="17740104" y="864588"/>
                </a:lnTo>
                <a:lnTo>
                  <a:pt x="17860704" y="904475"/>
                </a:lnTo>
                <a:lnTo>
                  <a:pt x="17861193" y="903091"/>
                </a:lnTo>
                <a:lnTo>
                  <a:pt x="17981070" y="945026"/>
                </a:lnTo>
                <a:lnTo>
                  <a:pt x="17980825" y="945721"/>
                </a:lnTo>
                <a:lnTo>
                  <a:pt x="18099957" y="989766"/>
                </a:lnTo>
                <a:lnTo>
                  <a:pt x="18098956" y="992601"/>
                </a:lnTo>
                <a:lnTo>
                  <a:pt x="18217321" y="1038818"/>
                </a:lnTo>
                <a:lnTo>
                  <a:pt x="18214469" y="1046897"/>
                </a:lnTo>
                <a:lnTo>
                  <a:pt x="18194298" y="2629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6564" y="1707410"/>
            <a:ext cx="4792708" cy="56741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927" y="1394089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552" y="1394089"/>
            <a:ext cx="228599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178" y="1394089"/>
            <a:ext cx="228599" cy="2285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59215" y="2783826"/>
            <a:ext cx="4958715" cy="6894195"/>
            <a:chOff x="3059215" y="2783826"/>
            <a:chExt cx="4958715" cy="6894195"/>
          </a:xfrm>
        </p:grpSpPr>
        <p:sp>
          <p:nvSpPr>
            <p:cNvPr id="9" name="object 9"/>
            <p:cNvSpPr/>
            <p:nvPr/>
          </p:nvSpPr>
          <p:spPr>
            <a:xfrm>
              <a:off x="5365138" y="4936516"/>
              <a:ext cx="1885314" cy="4548505"/>
            </a:xfrm>
            <a:custGeom>
              <a:avLst/>
              <a:gdLst/>
              <a:ahLst/>
              <a:cxnLst/>
              <a:rect l="l" t="t" r="r" b="b"/>
              <a:pathLst>
                <a:path w="1885315" h="4548505">
                  <a:moveTo>
                    <a:pt x="1885156" y="4547965"/>
                  </a:moveTo>
                  <a:lnTo>
                    <a:pt x="1627187" y="4547965"/>
                  </a:lnTo>
                  <a:lnTo>
                    <a:pt x="973931" y="2464531"/>
                  </a:lnTo>
                  <a:lnTo>
                    <a:pt x="0" y="0"/>
                  </a:lnTo>
                  <a:lnTo>
                    <a:pt x="886420" y="0"/>
                  </a:lnTo>
                  <a:lnTo>
                    <a:pt x="1885156" y="4547965"/>
                  </a:lnTo>
                  <a:close/>
                </a:path>
              </a:pathLst>
            </a:custGeom>
            <a:solidFill>
              <a:srgbClr val="997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4802" y="4936515"/>
              <a:ext cx="2824480" cy="3649345"/>
            </a:xfrm>
            <a:custGeom>
              <a:avLst/>
              <a:gdLst/>
              <a:ahLst/>
              <a:cxnLst/>
              <a:rect l="l" t="t" r="r" b="b"/>
              <a:pathLst>
                <a:path w="2824479" h="3649345">
                  <a:moveTo>
                    <a:pt x="177661" y="3649085"/>
                  </a:moveTo>
                  <a:lnTo>
                    <a:pt x="0" y="3459033"/>
                  </a:lnTo>
                  <a:lnTo>
                    <a:pt x="257302" y="3252087"/>
                  </a:lnTo>
                  <a:lnTo>
                    <a:pt x="825167" y="2792759"/>
                  </a:lnTo>
                  <a:lnTo>
                    <a:pt x="1397535" y="2323313"/>
                  </a:lnTo>
                  <a:lnTo>
                    <a:pt x="1668343" y="2086014"/>
                  </a:lnTo>
                  <a:lnTo>
                    <a:pt x="1678806" y="2039775"/>
                  </a:lnTo>
                  <a:lnTo>
                    <a:pt x="1686292" y="1995298"/>
                  </a:lnTo>
                  <a:lnTo>
                    <a:pt x="1699813" y="1904649"/>
                  </a:lnTo>
                  <a:lnTo>
                    <a:pt x="1715526" y="1788234"/>
                  </a:lnTo>
                  <a:lnTo>
                    <a:pt x="1732802" y="1649370"/>
                  </a:lnTo>
                  <a:lnTo>
                    <a:pt x="1751012" y="1491379"/>
                  </a:lnTo>
                  <a:lnTo>
                    <a:pt x="1769526" y="1317579"/>
                  </a:lnTo>
                  <a:lnTo>
                    <a:pt x="1787715" y="1131291"/>
                  </a:lnTo>
                  <a:lnTo>
                    <a:pt x="1799350" y="1001799"/>
                  </a:lnTo>
                  <a:lnTo>
                    <a:pt x="1810374" y="869216"/>
                  </a:lnTo>
                  <a:lnTo>
                    <a:pt x="1820602" y="734526"/>
                  </a:lnTo>
                  <a:lnTo>
                    <a:pt x="1829846" y="598710"/>
                  </a:lnTo>
                  <a:lnTo>
                    <a:pt x="1837921" y="462754"/>
                  </a:lnTo>
                  <a:lnTo>
                    <a:pt x="1844639" y="327641"/>
                  </a:lnTo>
                  <a:lnTo>
                    <a:pt x="1849815" y="194355"/>
                  </a:lnTo>
                  <a:lnTo>
                    <a:pt x="1851767" y="128703"/>
                  </a:lnTo>
                  <a:lnTo>
                    <a:pt x="1853262" y="63878"/>
                  </a:lnTo>
                  <a:lnTo>
                    <a:pt x="1854259" y="0"/>
                  </a:lnTo>
                  <a:lnTo>
                    <a:pt x="2824222" y="0"/>
                  </a:lnTo>
                  <a:lnTo>
                    <a:pt x="2809477" y="52490"/>
                  </a:lnTo>
                  <a:lnTo>
                    <a:pt x="2779595" y="161454"/>
                  </a:lnTo>
                  <a:lnTo>
                    <a:pt x="2734000" y="333393"/>
                  </a:lnTo>
                  <a:lnTo>
                    <a:pt x="2687819" y="513184"/>
                  </a:lnTo>
                  <a:lnTo>
                    <a:pt x="2625991" y="760571"/>
                  </a:lnTo>
                  <a:lnTo>
                    <a:pt x="2380138" y="1770469"/>
                  </a:lnTo>
                  <a:lnTo>
                    <a:pt x="2331211" y="1964207"/>
                  </a:lnTo>
                  <a:lnTo>
                    <a:pt x="2297932" y="2090350"/>
                  </a:lnTo>
                  <a:lnTo>
                    <a:pt x="2277584" y="2163859"/>
                  </a:lnTo>
                  <a:lnTo>
                    <a:pt x="2258839" y="2227989"/>
                  </a:lnTo>
                  <a:lnTo>
                    <a:pt x="2241808" y="2281960"/>
                  </a:lnTo>
                  <a:lnTo>
                    <a:pt x="2226606" y="2324992"/>
                  </a:lnTo>
                  <a:lnTo>
                    <a:pt x="2207478" y="2367323"/>
                  </a:lnTo>
                  <a:lnTo>
                    <a:pt x="1852488" y="2631205"/>
                  </a:lnTo>
                  <a:lnTo>
                    <a:pt x="1158942" y="3064744"/>
                  </a:lnTo>
                  <a:lnTo>
                    <a:pt x="482209" y="3470012"/>
                  </a:lnTo>
                  <a:lnTo>
                    <a:pt x="177661" y="3649085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59214" y="8330107"/>
              <a:ext cx="4941570" cy="1348105"/>
            </a:xfrm>
            <a:custGeom>
              <a:avLst/>
              <a:gdLst/>
              <a:ahLst/>
              <a:cxnLst/>
              <a:rect l="l" t="t" r="r" b="b"/>
              <a:pathLst>
                <a:path w="4941570" h="1348104">
                  <a:moveTo>
                    <a:pt x="814539" y="949921"/>
                  </a:moveTo>
                  <a:lnTo>
                    <a:pt x="806348" y="894689"/>
                  </a:lnTo>
                  <a:lnTo>
                    <a:pt x="771372" y="840447"/>
                  </a:lnTo>
                  <a:lnTo>
                    <a:pt x="721868" y="761771"/>
                  </a:lnTo>
                  <a:lnTo>
                    <a:pt x="565150" y="214439"/>
                  </a:lnTo>
                  <a:lnTo>
                    <a:pt x="561428" y="207327"/>
                  </a:lnTo>
                  <a:lnTo>
                    <a:pt x="555447" y="202412"/>
                  </a:lnTo>
                  <a:lnTo>
                    <a:pt x="548043" y="200126"/>
                  </a:lnTo>
                  <a:lnTo>
                    <a:pt x="540067" y="200939"/>
                  </a:lnTo>
                  <a:lnTo>
                    <a:pt x="456438" y="227533"/>
                  </a:lnTo>
                  <a:lnTo>
                    <a:pt x="442290" y="220522"/>
                  </a:lnTo>
                  <a:lnTo>
                    <a:pt x="408546" y="201980"/>
                  </a:lnTo>
                  <a:lnTo>
                    <a:pt x="368249" y="175641"/>
                  </a:lnTo>
                  <a:lnTo>
                    <a:pt x="334416" y="145199"/>
                  </a:lnTo>
                  <a:lnTo>
                    <a:pt x="305396" y="92087"/>
                  </a:lnTo>
                  <a:lnTo>
                    <a:pt x="284162" y="29743"/>
                  </a:lnTo>
                  <a:lnTo>
                    <a:pt x="276377" y="14935"/>
                  </a:lnTo>
                  <a:lnTo>
                    <a:pt x="263982" y="4648"/>
                  </a:lnTo>
                  <a:lnTo>
                    <a:pt x="248716" y="0"/>
                  </a:lnTo>
                  <a:lnTo>
                    <a:pt x="232321" y="2159"/>
                  </a:lnTo>
                  <a:lnTo>
                    <a:pt x="165163" y="29413"/>
                  </a:lnTo>
                  <a:lnTo>
                    <a:pt x="108496" y="61874"/>
                  </a:lnTo>
                  <a:lnTo>
                    <a:pt x="74206" y="94322"/>
                  </a:lnTo>
                  <a:lnTo>
                    <a:pt x="38823" y="132054"/>
                  </a:lnTo>
                  <a:lnTo>
                    <a:pt x="0" y="176339"/>
                  </a:lnTo>
                  <a:lnTo>
                    <a:pt x="719404" y="1033360"/>
                  </a:lnTo>
                  <a:lnTo>
                    <a:pt x="740257" y="1022883"/>
                  </a:lnTo>
                  <a:lnTo>
                    <a:pt x="782231" y="993863"/>
                  </a:lnTo>
                  <a:lnTo>
                    <a:pt x="814539" y="949921"/>
                  </a:lnTo>
                  <a:close/>
                </a:path>
                <a:path w="4941570" h="1348104">
                  <a:moveTo>
                    <a:pt x="4941316" y="1274254"/>
                  </a:moveTo>
                  <a:lnTo>
                    <a:pt x="4928400" y="1221257"/>
                  </a:lnTo>
                  <a:lnTo>
                    <a:pt x="4880838" y="1192072"/>
                  </a:lnTo>
                  <a:lnTo>
                    <a:pt x="4767656" y="1177442"/>
                  </a:lnTo>
                  <a:lnTo>
                    <a:pt x="4724870" y="1171448"/>
                  </a:lnTo>
                  <a:lnTo>
                    <a:pt x="4204563" y="939533"/>
                  </a:lnTo>
                  <a:lnTo>
                    <a:pt x="4196677" y="937793"/>
                  </a:lnTo>
                  <a:lnTo>
                    <a:pt x="4189069" y="939203"/>
                  </a:lnTo>
                  <a:lnTo>
                    <a:pt x="4182605" y="943406"/>
                  </a:lnTo>
                  <a:lnTo>
                    <a:pt x="4178173" y="950048"/>
                  </a:lnTo>
                  <a:lnTo>
                    <a:pt x="4144645" y="1031189"/>
                  </a:lnTo>
                  <a:lnTo>
                    <a:pt x="4130205" y="1037501"/>
                  </a:lnTo>
                  <a:lnTo>
                    <a:pt x="4094378" y="1051420"/>
                  </a:lnTo>
                  <a:lnTo>
                    <a:pt x="4048366" y="1065326"/>
                  </a:lnTo>
                  <a:lnTo>
                    <a:pt x="4003357" y="1071651"/>
                  </a:lnTo>
                  <a:lnTo>
                    <a:pt x="3975506" y="1068273"/>
                  </a:lnTo>
                  <a:lnTo>
                    <a:pt x="3943896" y="1059675"/>
                  </a:lnTo>
                  <a:lnTo>
                    <a:pt x="3911790" y="1048131"/>
                  </a:lnTo>
                  <a:lnTo>
                    <a:pt x="3882504" y="1035951"/>
                  </a:lnTo>
                  <a:lnTo>
                    <a:pt x="3866134" y="1032383"/>
                  </a:lnTo>
                  <a:lnTo>
                    <a:pt x="3827932" y="1057960"/>
                  </a:lnTo>
                  <a:lnTo>
                    <a:pt x="3805707" y="1126934"/>
                  </a:lnTo>
                  <a:lnTo>
                    <a:pt x="3794201" y="1191285"/>
                  </a:lnTo>
                  <a:lnTo>
                    <a:pt x="3796995" y="1238338"/>
                  </a:lnTo>
                  <a:lnTo>
                    <a:pt x="3803129" y="1289634"/>
                  </a:lnTo>
                  <a:lnTo>
                    <a:pt x="3812057" y="1347800"/>
                  </a:lnTo>
                  <a:lnTo>
                    <a:pt x="4931245" y="1347800"/>
                  </a:lnTo>
                  <a:lnTo>
                    <a:pt x="4936591" y="1325092"/>
                  </a:lnTo>
                  <a:lnTo>
                    <a:pt x="4941316" y="127425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38931" y="4936516"/>
              <a:ext cx="2007870" cy="4333875"/>
            </a:xfrm>
            <a:custGeom>
              <a:avLst/>
              <a:gdLst/>
              <a:ahLst/>
              <a:cxnLst/>
              <a:rect l="l" t="t" r="r" b="b"/>
              <a:pathLst>
                <a:path w="2007870" h="4333875">
                  <a:moveTo>
                    <a:pt x="781050" y="4333313"/>
                  </a:moveTo>
                  <a:lnTo>
                    <a:pt x="0" y="0"/>
                  </a:lnTo>
                  <a:lnTo>
                    <a:pt x="1098550" y="0"/>
                  </a:lnTo>
                  <a:lnTo>
                    <a:pt x="2007393" y="4200197"/>
                  </a:lnTo>
                  <a:lnTo>
                    <a:pt x="781050" y="4333313"/>
                  </a:lnTo>
                  <a:close/>
                </a:path>
              </a:pathLst>
            </a:custGeom>
            <a:solidFill>
              <a:srgbClr val="69A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8484" y="4936515"/>
              <a:ext cx="2666365" cy="4104640"/>
            </a:xfrm>
            <a:custGeom>
              <a:avLst/>
              <a:gdLst/>
              <a:ahLst/>
              <a:cxnLst/>
              <a:rect l="l" t="t" r="r" b="b"/>
              <a:pathLst>
                <a:path w="2666365" h="4104640">
                  <a:moveTo>
                    <a:pt x="804465" y="4104378"/>
                  </a:moveTo>
                  <a:lnTo>
                    <a:pt x="0" y="3152330"/>
                  </a:lnTo>
                  <a:lnTo>
                    <a:pt x="199432" y="2939544"/>
                  </a:lnTo>
                  <a:lnTo>
                    <a:pt x="640581" y="2465671"/>
                  </a:lnTo>
                  <a:lnTo>
                    <a:pt x="1087719" y="1977441"/>
                  </a:lnTo>
                  <a:lnTo>
                    <a:pt x="1305123" y="1721581"/>
                  </a:lnTo>
                  <a:lnTo>
                    <a:pt x="1337980" y="1420362"/>
                  </a:lnTo>
                  <a:lnTo>
                    <a:pt x="1379115" y="832148"/>
                  </a:lnTo>
                  <a:lnTo>
                    <a:pt x="1414260" y="258256"/>
                  </a:lnTo>
                  <a:lnTo>
                    <a:pt x="1429146" y="0"/>
                  </a:lnTo>
                  <a:lnTo>
                    <a:pt x="2665809" y="0"/>
                  </a:lnTo>
                  <a:lnTo>
                    <a:pt x="2636217" y="298798"/>
                  </a:lnTo>
                  <a:lnTo>
                    <a:pt x="2555279" y="987905"/>
                  </a:lnTo>
                  <a:lnTo>
                    <a:pt x="2434753" y="1756391"/>
                  </a:lnTo>
                  <a:lnTo>
                    <a:pt x="2286396" y="2293325"/>
                  </a:lnTo>
                  <a:lnTo>
                    <a:pt x="1965855" y="2754820"/>
                  </a:lnTo>
                  <a:lnTo>
                    <a:pt x="1466329" y="3357534"/>
                  </a:lnTo>
                  <a:lnTo>
                    <a:pt x="1006354" y="3880907"/>
                  </a:lnTo>
                  <a:lnTo>
                    <a:pt x="804465" y="4104378"/>
                  </a:lnTo>
                  <a:close/>
                </a:path>
              </a:pathLst>
            </a:custGeom>
            <a:solidFill>
              <a:srgbClr val="89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0758" y="4682782"/>
              <a:ext cx="4197350" cy="1764664"/>
            </a:xfrm>
            <a:custGeom>
              <a:avLst/>
              <a:gdLst/>
              <a:ahLst/>
              <a:cxnLst/>
              <a:rect l="l" t="t" r="r" b="b"/>
              <a:pathLst>
                <a:path w="4197350" h="1764664">
                  <a:moveTo>
                    <a:pt x="3882046" y="873024"/>
                  </a:moveTo>
                  <a:lnTo>
                    <a:pt x="3844946" y="860188"/>
                  </a:lnTo>
                  <a:lnTo>
                    <a:pt x="3784659" y="811358"/>
                  </a:lnTo>
                  <a:lnTo>
                    <a:pt x="3745830" y="773442"/>
                  </a:lnTo>
                  <a:lnTo>
                    <a:pt x="3701214" y="726523"/>
                  </a:lnTo>
                  <a:lnTo>
                    <a:pt x="3650814" y="670598"/>
                  </a:lnTo>
                  <a:lnTo>
                    <a:pt x="3594635" y="605668"/>
                  </a:lnTo>
                  <a:lnTo>
                    <a:pt x="2967771" y="345784"/>
                  </a:lnTo>
                  <a:lnTo>
                    <a:pt x="3107669" y="0"/>
                  </a:lnTo>
                  <a:lnTo>
                    <a:pt x="3740686" y="464815"/>
                  </a:lnTo>
                  <a:lnTo>
                    <a:pt x="3796857" y="480641"/>
                  </a:lnTo>
                  <a:lnTo>
                    <a:pt x="3850940" y="497308"/>
                  </a:lnTo>
                  <a:lnTo>
                    <a:pt x="3902933" y="514815"/>
                  </a:lnTo>
                  <a:lnTo>
                    <a:pt x="3952834" y="533164"/>
                  </a:lnTo>
                  <a:lnTo>
                    <a:pt x="4000641" y="552358"/>
                  </a:lnTo>
                  <a:lnTo>
                    <a:pt x="4046352" y="572398"/>
                  </a:lnTo>
                  <a:lnTo>
                    <a:pt x="4089967" y="593285"/>
                  </a:lnTo>
                  <a:lnTo>
                    <a:pt x="4131482" y="615021"/>
                  </a:lnTo>
                  <a:lnTo>
                    <a:pt x="4170897" y="637607"/>
                  </a:lnTo>
                  <a:lnTo>
                    <a:pt x="4197116" y="683310"/>
                  </a:lnTo>
                  <a:lnTo>
                    <a:pt x="4180722" y="698091"/>
                  </a:lnTo>
                  <a:lnTo>
                    <a:pt x="3986833" y="698091"/>
                  </a:lnTo>
                  <a:lnTo>
                    <a:pt x="3932075" y="701440"/>
                  </a:lnTo>
                  <a:lnTo>
                    <a:pt x="3891596" y="711359"/>
                  </a:lnTo>
                  <a:lnTo>
                    <a:pt x="3870661" y="729658"/>
                  </a:lnTo>
                  <a:lnTo>
                    <a:pt x="3868373" y="742565"/>
                  </a:lnTo>
                  <a:lnTo>
                    <a:pt x="3870661" y="755993"/>
                  </a:lnTo>
                  <a:lnTo>
                    <a:pt x="3876075" y="769942"/>
                  </a:lnTo>
                  <a:lnTo>
                    <a:pt x="3883163" y="784412"/>
                  </a:lnTo>
                  <a:lnTo>
                    <a:pt x="3892396" y="803680"/>
                  </a:lnTo>
                  <a:lnTo>
                    <a:pt x="3898988" y="823692"/>
                  </a:lnTo>
                  <a:lnTo>
                    <a:pt x="3899850" y="844448"/>
                  </a:lnTo>
                  <a:lnTo>
                    <a:pt x="3891894" y="865948"/>
                  </a:lnTo>
                  <a:lnTo>
                    <a:pt x="3882046" y="873024"/>
                  </a:lnTo>
                  <a:close/>
                </a:path>
                <a:path w="4197350" h="1764664">
                  <a:moveTo>
                    <a:pt x="4118113" y="703868"/>
                  </a:moveTo>
                  <a:lnTo>
                    <a:pt x="4050601" y="699503"/>
                  </a:lnTo>
                  <a:lnTo>
                    <a:pt x="3986833" y="698091"/>
                  </a:lnTo>
                  <a:lnTo>
                    <a:pt x="4180722" y="698091"/>
                  </a:lnTo>
                  <a:lnTo>
                    <a:pt x="4177846" y="700684"/>
                  </a:lnTo>
                  <a:lnTo>
                    <a:pt x="4118113" y="703868"/>
                  </a:lnTo>
                  <a:close/>
                </a:path>
                <a:path w="4197350" h="1764664">
                  <a:moveTo>
                    <a:pt x="168068" y="1764495"/>
                  </a:moveTo>
                  <a:lnTo>
                    <a:pt x="122669" y="1761128"/>
                  </a:lnTo>
                  <a:lnTo>
                    <a:pt x="74883" y="1747373"/>
                  </a:lnTo>
                  <a:lnTo>
                    <a:pt x="24169" y="1721581"/>
                  </a:lnTo>
                  <a:lnTo>
                    <a:pt x="0" y="1679052"/>
                  </a:lnTo>
                  <a:lnTo>
                    <a:pt x="6634" y="1647958"/>
                  </a:lnTo>
                  <a:lnTo>
                    <a:pt x="36373" y="1616437"/>
                  </a:lnTo>
                  <a:lnTo>
                    <a:pt x="81862" y="1584330"/>
                  </a:lnTo>
                  <a:lnTo>
                    <a:pt x="129736" y="1548888"/>
                  </a:lnTo>
                  <a:lnTo>
                    <a:pt x="178517" y="1511262"/>
                  </a:lnTo>
                  <a:lnTo>
                    <a:pt x="226727" y="1472606"/>
                  </a:lnTo>
                  <a:lnTo>
                    <a:pt x="272888" y="1434072"/>
                  </a:lnTo>
                  <a:lnTo>
                    <a:pt x="315522" y="1396811"/>
                  </a:lnTo>
                  <a:lnTo>
                    <a:pt x="353151" y="1361976"/>
                  </a:lnTo>
                  <a:lnTo>
                    <a:pt x="384296" y="1330719"/>
                  </a:lnTo>
                  <a:lnTo>
                    <a:pt x="421223" y="1283548"/>
                  </a:lnTo>
                  <a:lnTo>
                    <a:pt x="485780" y="1035707"/>
                  </a:lnTo>
                  <a:lnTo>
                    <a:pt x="571117" y="605544"/>
                  </a:lnTo>
                  <a:lnTo>
                    <a:pt x="645553" y="197513"/>
                  </a:lnTo>
                  <a:lnTo>
                    <a:pt x="677405" y="16069"/>
                  </a:lnTo>
                  <a:lnTo>
                    <a:pt x="1091981" y="17656"/>
                  </a:lnTo>
                  <a:lnTo>
                    <a:pt x="1031507" y="212516"/>
                  </a:lnTo>
                  <a:lnTo>
                    <a:pt x="896168" y="646907"/>
                  </a:lnTo>
                  <a:lnTo>
                    <a:pt x="755092" y="1095544"/>
                  </a:lnTo>
                  <a:lnTo>
                    <a:pt x="677405" y="1333144"/>
                  </a:lnTo>
                  <a:lnTo>
                    <a:pt x="666557" y="1377794"/>
                  </a:lnTo>
                  <a:lnTo>
                    <a:pt x="666591" y="1426342"/>
                  </a:lnTo>
                  <a:lnTo>
                    <a:pt x="675250" y="1477194"/>
                  </a:lnTo>
                  <a:lnTo>
                    <a:pt x="690277" y="1528757"/>
                  </a:lnTo>
                  <a:lnTo>
                    <a:pt x="709413" y="1579439"/>
                  </a:lnTo>
                  <a:lnTo>
                    <a:pt x="723598" y="1612017"/>
                  </a:lnTo>
                  <a:lnTo>
                    <a:pt x="537499" y="1612017"/>
                  </a:lnTo>
                  <a:lnTo>
                    <a:pt x="478571" y="1628936"/>
                  </a:lnTo>
                  <a:lnTo>
                    <a:pt x="427367" y="1655147"/>
                  </a:lnTo>
                  <a:lnTo>
                    <a:pt x="336583" y="1707103"/>
                  </a:lnTo>
                  <a:lnTo>
                    <a:pt x="295336" y="1728778"/>
                  </a:lnTo>
                  <a:lnTo>
                    <a:pt x="253861" y="1746669"/>
                  </a:lnTo>
                  <a:lnTo>
                    <a:pt x="211618" y="1759125"/>
                  </a:lnTo>
                  <a:lnTo>
                    <a:pt x="168068" y="1764495"/>
                  </a:lnTo>
                  <a:close/>
                </a:path>
                <a:path w="4197350" h="1764664">
                  <a:moveTo>
                    <a:pt x="421223" y="1283548"/>
                  </a:moveTo>
                  <a:close/>
                </a:path>
                <a:path w="4197350" h="1764664">
                  <a:moveTo>
                    <a:pt x="728195" y="1723720"/>
                  </a:moveTo>
                  <a:lnTo>
                    <a:pt x="695309" y="1716374"/>
                  </a:lnTo>
                  <a:lnTo>
                    <a:pt x="668310" y="1696901"/>
                  </a:lnTo>
                  <a:lnTo>
                    <a:pt x="643949" y="1670993"/>
                  </a:lnTo>
                  <a:lnTo>
                    <a:pt x="615505" y="1641266"/>
                  </a:lnTo>
                  <a:lnTo>
                    <a:pt x="581582" y="1618867"/>
                  </a:lnTo>
                  <a:lnTo>
                    <a:pt x="537499" y="1612017"/>
                  </a:lnTo>
                  <a:lnTo>
                    <a:pt x="723598" y="1612017"/>
                  </a:lnTo>
                  <a:lnTo>
                    <a:pt x="730402" y="1627646"/>
                  </a:lnTo>
                  <a:lnTo>
                    <a:pt x="750986" y="1671787"/>
                  </a:lnTo>
                  <a:lnTo>
                    <a:pt x="761166" y="1693485"/>
                  </a:lnTo>
                  <a:lnTo>
                    <a:pt x="765854" y="1703618"/>
                  </a:lnTo>
                  <a:lnTo>
                    <a:pt x="770215" y="1713249"/>
                  </a:lnTo>
                  <a:lnTo>
                    <a:pt x="728195" y="1723720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75230" y="2929836"/>
              <a:ext cx="1851660" cy="2399030"/>
            </a:xfrm>
            <a:custGeom>
              <a:avLst/>
              <a:gdLst/>
              <a:ahLst/>
              <a:cxnLst/>
              <a:rect l="l" t="t" r="r" b="b"/>
              <a:pathLst>
                <a:path w="1851659" h="2399029">
                  <a:moveTo>
                    <a:pt x="1663566" y="2398469"/>
                  </a:moveTo>
                  <a:lnTo>
                    <a:pt x="1606970" y="2390723"/>
                  </a:lnTo>
                  <a:lnTo>
                    <a:pt x="1551574" y="2381668"/>
                  </a:lnTo>
                  <a:lnTo>
                    <a:pt x="1497369" y="2371330"/>
                  </a:lnTo>
                  <a:lnTo>
                    <a:pt x="1444343" y="2359732"/>
                  </a:lnTo>
                  <a:lnTo>
                    <a:pt x="1392484" y="2346902"/>
                  </a:lnTo>
                  <a:lnTo>
                    <a:pt x="1341782" y="2332863"/>
                  </a:lnTo>
                  <a:lnTo>
                    <a:pt x="1292227" y="2317640"/>
                  </a:lnTo>
                  <a:lnTo>
                    <a:pt x="1243806" y="2301259"/>
                  </a:lnTo>
                  <a:lnTo>
                    <a:pt x="1196509" y="2283745"/>
                  </a:lnTo>
                  <a:lnTo>
                    <a:pt x="1150326" y="2265123"/>
                  </a:lnTo>
                  <a:lnTo>
                    <a:pt x="1105244" y="2245417"/>
                  </a:lnTo>
                  <a:lnTo>
                    <a:pt x="1061253" y="2224654"/>
                  </a:lnTo>
                  <a:lnTo>
                    <a:pt x="1018343" y="2202857"/>
                  </a:lnTo>
                  <a:lnTo>
                    <a:pt x="976501" y="2180053"/>
                  </a:lnTo>
                  <a:lnTo>
                    <a:pt x="935717" y="2156266"/>
                  </a:lnTo>
                  <a:lnTo>
                    <a:pt x="895981" y="2131521"/>
                  </a:lnTo>
                  <a:lnTo>
                    <a:pt x="857280" y="2105843"/>
                  </a:lnTo>
                  <a:lnTo>
                    <a:pt x="819605" y="2079258"/>
                  </a:lnTo>
                  <a:lnTo>
                    <a:pt x="782944" y="2051791"/>
                  </a:lnTo>
                  <a:lnTo>
                    <a:pt x="747286" y="2023466"/>
                  </a:lnTo>
                  <a:lnTo>
                    <a:pt x="712620" y="1994308"/>
                  </a:lnTo>
                  <a:lnTo>
                    <a:pt x="678935" y="1964343"/>
                  </a:lnTo>
                  <a:lnTo>
                    <a:pt x="646220" y="1933596"/>
                  </a:lnTo>
                  <a:lnTo>
                    <a:pt x="614465" y="1902092"/>
                  </a:lnTo>
                  <a:lnTo>
                    <a:pt x="583657" y="1869856"/>
                  </a:lnTo>
                  <a:lnTo>
                    <a:pt x="553787" y="1836913"/>
                  </a:lnTo>
                  <a:lnTo>
                    <a:pt x="524843" y="1803288"/>
                  </a:lnTo>
                  <a:lnTo>
                    <a:pt x="496814" y="1769007"/>
                  </a:lnTo>
                  <a:lnTo>
                    <a:pt x="469690" y="1734093"/>
                  </a:lnTo>
                  <a:lnTo>
                    <a:pt x="443459" y="1698573"/>
                  </a:lnTo>
                  <a:lnTo>
                    <a:pt x="418110" y="1662471"/>
                  </a:lnTo>
                  <a:lnTo>
                    <a:pt x="393632" y="1625813"/>
                  </a:lnTo>
                  <a:lnTo>
                    <a:pt x="370014" y="1588623"/>
                  </a:lnTo>
                  <a:lnTo>
                    <a:pt x="347246" y="1550927"/>
                  </a:lnTo>
                  <a:lnTo>
                    <a:pt x="325316" y="1512749"/>
                  </a:lnTo>
                  <a:lnTo>
                    <a:pt x="304214" y="1474116"/>
                  </a:lnTo>
                  <a:lnTo>
                    <a:pt x="283927" y="1435051"/>
                  </a:lnTo>
                  <a:lnTo>
                    <a:pt x="264446" y="1395580"/>
                  </a:lnTo>
                  <a:lnTo>
                    <a:pt x="245760" y="1355728"/>
                  </a:lnTo>
                  <a:lnTo>
                    <a:pt x="227856" y="1315520"/>
                  </a:lnTo>
                  <a:lnTo>
                    <a:pt x="210726" y="1274982"/>
                  </a:lnTo>
                  <a:lnTo>
                    <a:pt x="194356" y="1234137"/>
                  </a:lnTo>
                  <a:lnTo>
                    <a:pt x="178737" y="1193012"/>
                  </a:lnTo>
                  <a:lnTo>
                    <a:pt x="163857" y="1151632"/>
                  </a:lnTo>
                  <a:lnTo>
                    <a:pt x="149706" y="1110021"/>
                  </a:lnTo>
                  <a:lnTo>
                    <a:pt x="136272" y="1068204"/>
                  </a:lnTo>
                  <a:lnTo>
                    <a:pt x="123545" y="1026207"/>
                  </a:lnTo>
                  <a:lnTo>
                    <a:pt x="111513" y="984055"/>
                  </a:lnTo>
                  <a:lnTo>
                    <a:pt x="100166" y="941772"/>
                  </a:lnTo>
                  <a:lnTo>
                    <a:pt x="89492" y="899384"/>
                  </a:lnTo>
                  <a:lnTo>
                    <a:pt x="79480" y="856916"/>
                  </a:lnTo>
                  <a:lnTo>
                    <a:pt x="70120" y="814394"/>
                  </a:lnTo>
                  <a:lnTo>
                    <a:pt x="61401" y="771841"/>
                  </a:lnTo>
                  <a:lnTo>
                    <a:pt x="53311" y="729283"/>
                  </a:lnTo>
                  <a:lnTo>
                    <a:pt x="45839" y="686746"/>
                  </a:lnTo>
                  <a:lnTo>
                    <a:pt x="38976" y="644254"/>
                  </a:lnTo>
                  <a:lnTo>
                    <a:pt x="32708" y="601832"/>
                  </a:lnTo>
                  <a:lnTo>
                    <a:pt x="27027" y="559506"/>
                  </a:lnTo>
                  <a:lnTo>
                    <a:pt x="21920" y="517300"/>
                  </a:lnTo>
                  <a:lnTo>
                    <a:pt x="17376" y="475240"/>
                  </a:lnTo>
                  <a:lnTo>
                    <a:pt x="13385" y="433351"/>
                  </a:lnTo>
                  <a:lnTo>
                    <a:pt x="9936" y="391657"/>
                  </a:lnTo>
                  <a:lnTo>
                    <a:pt x="7017" y="350184"/>
                  </a:lnTo>
                  <a:lnTo>
                    <a:pt x="4618" y="308957"/>
                  </a:lnTo>
                  <a:lnTo>
                    <a:pt x="2728" y="268001"/>
                  </a:lnTo>
                  <a:lnTo>
                    <a:pt x="1336" y="227341"/>
                  </a:lnTo>
                  <a:lnTo>
                    <a:pt x="430" y="187003"/>
                  </a:lnTo>
                  <a:lnTo>
                    <a:pt x="0" y="147010"/>
                  </a:lnTo>
                  <a:lnTo>
                    <a:pt x="34" y="107389"/>
                  </a:lnTo>
                  <a:lnTo>
                    <a:pt x="522" y="68164"/>
                  </a:lnTo>
                  <a:lnTo>
                    <a:pt x="1454" y="29420"/>
                  </a:lnTo>
                  <a:lnTo>
                    <a:pt x="172904" y="0"/>
                  </a:lnTo>
                  <a:lnTo>
                    <a:pt x="206067" y="29396"/>
                  </a:lnTo>
                  <a:lnTo>
                    <a:pt x="238566" y="59695"/>
                  </a:lnTo>
                  <a:lnTo>
                    <a:pt x="270431" y="90865"/>
                  </a:lnTo>
                  <a:lnTo>
                    <a:pt x="301690" y="122873"/>
                  </a:lnTo>
                  <a:lnTo>
                    <a:pt x="332372" y="155687"/>
                  </a:lnTo>
                  <a:lnTo>
                    <a:pt x="362507" y="189274"/>
                  </a:lnTo>
                  <a:lnTo>
                    <a:pt x="392123" y="223601"/>
                  </a:lnTo>
                  <a:lnTo>
                    <a:pt x="421248" y="258637"/>
                  </a:lnTo>
                  <a:lnTo>
                    <a:pt x="449913" y="294348"/>
                  </a:lnTo>
                  <a:lnTo>
                    <a:pt x="478146" y="330702"/>
                  </a:lnTo>
                  <a:lnTo>
                    <a:pt x="505976" y="367667"/>
                  </a:lnTo>
                  <a:lnTo>
                    <a:pt x="533432" y="405210"/>
                  </a:lnTo>
                  <a:lnTo>
                    <a:pt x="560543" y="443298"/>
                  </a:lnTo>
                  <a:lnTo>
                    <a:pt x="587338" y="481899"/>
                  </a:lnTo>
                  <a:lnTo>
                    <a:pt x="613846" y="520981"/>
                  </a:lnTo>
                  <a:lnTo>
                    <a:pt x="640096" y="560511"/>
                  </a:lnTo>
                  <a:lnTo>
                    <a:pt x="691936" y="640785"/>
                  </a:lnTo>
                  <a:lnTo>
                    <a:pt x="743092" y="722460"/>
                  </a:lnTo>
                  <a:lnTo>
                    <a:pt x="819047" y="847033"/>
                  </a:lnTo>
                  <a:lnTo>
                    <a:pt x="996702" y="1142764"/>
                  </a:lnTo>
                  <a:lnTo>
                    <a:pt x="1048613" y="1227389"/>
                  </a:lnTo>
                  <a:lnTo>
                    <a:pt x="1101461" y="1311596"/>
                  </a:lnTo>
                  <a:lnTo>
                    <a:pt x="1155477" y="1395124"/>
                  </a:lnTo>
                  <a:lnTo>
                    <a:pt x="1182996" y="1436552"/>
                  </a:lnTo>
                  <a:lnTo>
                    <a:pt x="1210893" y="1477713"/>
                  </a:lnTo>
                  <a:lnTo>
                    <a:pt x="1239199" y="1518574"/>
                  </a:lnTo>
                  <a:lnTo>
                    <a:pt x="1267942" y="1559103"/>
                  </a:lnTo>
                  <a:lnTo>
                    <a:pt x="1297150" y="1599268"/>
                  </a:lnTo>
                  <a:lnTo>
                    <a:pt x="1326854" y="1639035"/>
                  </a:lnTo>
                  <a:lnTo>
                    <a:pt x="1357081" y="1678372"/>
                  </a:lnTo>
                  <a:lnTo>
                    <a:pt x="1387861" y="1717247"/>
                  </a:lnTo>
                  <a:lnTo>
                    <a:pt x="1419223" y="1755627"/>
                  </a:lnTo>
                  <a:lnTo>
                    <a:pt x="1451196" y="1793480"/>
                  </a:lnTo>
                  <a:lnTo>
                    <a:pt x="1483808" y="1830773"/>
                  </a:lnTo>
                  <a:lnTo>
                    <a:pt x="1517089" y="1867474"/>
                  </a:lnTo>
                  <a:lnTo>
                    <a:pt x="1551068" y="1903550"/>
                  </a:lnTo>
                  <a:lnTo>
                    <a:pt x="1585773" y="1938969"/>
                  </a:lnTo>
                  <a:lnTo>
                    <a:pt x="1621233" y="1973698"/>
                  </a:lnTo>
                  <a:lnTo>
                    <a:pt x="1657479" y="2007704"/>
                  </a:lnTo>
                  <a:lnTo>
                    <a:pt x="1694537" y="2040956"/>
                  </a:lnTo>
                  <a:lnTo>
                    <a:pt x="1732439" y="2073420"/>
                  </a:lnTo>
                  <a:lnTo>
                    <a:pt x="1771211" y="2105065"/>
                  </a:lnTo>
                  <a:lnTo>
                    <a:pt x="1810884" y="2135857"/>
                  </a:lnTo>
                  <a:lnTo>
                    <a:pt x="1851486" y="2165764"/>
                  </a:lnTo>
                  <a:lnTo>
                    <a:pt x="1663566" y="2398469"/>
                  </a:lnTo>
                  <a:close/>
                </a:path>
              </a:pathLst>
            </a:custGeom>
            <a:solidFill>
              <a:srgbClr val="E77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28575" y="2853478"/>
              <a:ext cx="1571625" cy="2261870"/>
            </a:xfrm>
            <a:custGeom>
              <a:avLst/>
              <a:gdLst/>
              <a:ahLst/>
              <a:cxnLst/>
              <a:rect l="l" t="t" r="r" b="b"/>
              <a:pathLst>
                <a:path w="1571625" h="2261870">
                  <a:moveTo>
                    <a:pt x="1518245" y="2261584"/>
                  </a:moveTo>
                  <a:lnTo>
                    <a:pt x="0" y="2261584"/>
                  </a:lnTo>
                  <a:lnTo>
                    <a:pt x="4634" y="2200501"/>
                  </a:lnTo>
                  <a:lnTo>
                    <a:pt x="9426" y="2140078"/>
                  </a:lnTo>
                  <a:lnTo>
                    <a:pt x="14386" y="2080308"/>
                  </a:lnTo>
                  <a:lnTo>
                    <a:pt x="19524" y="2021184"/>
                  </a:lnTo>
                  <a:lnTo>
                    <a:pt x="24851" y="1962702"/>
                  </a:lnTo>
                  <a:lnTo>
                    <a:pt x="30378" y="1904853"/>
                  </a:lnTo>
                  <a:lnTo>
                    <a:pt x="36114" y="1847632"/>
                  </a:lnTo>
                  <a:lnTo>
                    <a:pt x="42071" y="1791032"/>
                  </a:lnTo>
                  <a:lnTo>
                    <a:pt x="48259" y="1735047"/>
                  </a:lnTo>
                  <a:lnTo>
                    <a:pt x="54688" y="1679670"/>
                  </a:lnTo>
                  <a:lnTo>
                    <a:pt x="61370" y="1624895"/>
                  </a:lnTo>
                  <a:lnTo>
                    <a:pt x="68315" y="1570717"/>
                  </a:lnTo>
                  <a:lnTo>
                    <a:pt x="75533" y="1517127"/>
                  </a:lnTo>
                  <a:lnTo>
                    <a:pt x="83035" y="1464120"/>
                  </a:lnTo>
                  <a:lnTo>
                    <a:pt x="90831" y="1411690"/>
                  </a:lnTo>
                  <a:lnTo>
                    <a:pt x="98933" y="1359829"/>
                  </a:lnTo>
                  <a:lnTo>
                    <a:pt x="107350" y="1308532"/>
                  </a:lnTo>
                  <a:lnTo>
                    <a:pt x="116093" y="1257793"/>
                  </a:lnTo>
                  <a:lnTo>
                    <a:pt x="125173" y="1207604"/>
                  </a:lnTo>
                  <a:lnTo>
                    <a:pt x="134600" y="1157960"/>
                  </a:lnTo>
                  <a:lnTo>
                    <a:pt x="144385" y="1108854"/>
                  </a:lnTo>
                  <a:lnTo>
                    <a:pt x="154538" y="1060280"/>
                  </a:lnTo>
                  <a:lnTo>
                    <a:pt x="165070" y="1012231"/>
                  </a:lnTo>
                  <a:lnTo>
                    <a:pt x="175992" y="964700"/>
                  </a:lnTo>
                  <a:lnTo>
                    <a:pt x="187314" y="917683"/>
                  </a:lnTo>
                  <a:lnTo>
                    <a:pt x="199047" y="871171"/>
                  </a:lnTo>
                  <a:lnTo>
                    <a:pt x="211201" y="825159"/>
                  </a:lnTo>
                  <a:lnTo>
                    <a:pt x="223786" y="779640"/>
                  </a:lnTo>
                  <a:lnTo>
                    <a:pt x="236814" y="734608"/>
                  </a:lnTo>
                  <a:lnTo>
                    <a:pt x="250295" y="690057"/>
                  </a:lnTo>
                  <a:lnTo>
                    <a:pt x="264240" y="645980"/>
                  </a:lnTo>
                  <a:lnTo>
                    <a:pt x="278658" y="602370"/>
                  </a:lnTo>
                  <a:lnTo>
                    <a:pt x="293561" y="559222"/>
                  </a:lnTo>
                  <a:lnTo>
                    <a:pt x="308959" y="516528"/>
                  </a:lnTo>
                  <a:lnTo>
                    <a:pt x="324863" y="474284"/>
                  </a:lnTo>
                  <a:lnTo>
                    <a:pt x="341283" y="432481"/>
                  </a:lnTo>
                  <a:lnTo>
                    <a:pt x="358230" y="391114"/>
                  </a:lnTo>
                  <a:lnTo>
                    <a:pt x="375714" y="350176"/>
                  </a:lnTo>
                  <a:lnTo>
                    <a:pt x="393746" y="309661"/>
                  </a:lnTo>
                  <a:lnTo>
                    <a:pt x="412337" y="269563"/>
                  </a:lnTo>
                  <a:lnTo>
                    <a:pt x="431497" y="229875"/>
                  </a:lnTo>
                  <a:lnTo>
                    <a:pt x="451236" y="190590"/>
                  </a:lnTo>
                  <a:lnTo>
                    <a:pt x="471566" y="151703"/>
                  </a:lnTo>
                  <a:lnTo>
                    <a:pt x="492496" y="113207"/>
                  </a:lnTo>
                  <a:lnTo>
                    <a:pt x="514038" y="75095"/>
                  </a:lnTo>
                  <a:lnTo>
                    <a:pt x="536202" y="37361"/>
                  </a:lnTo>
                  <a:lnTo>
                    <a:pt x="558998" y="0"/>
                  </a:lnTo>
                  <a:lnTo>
                    <a:pt x="996949" y="68641"/>
                  </a:lnTo>
                  <a:lnTo>
                    <a:pt x="997672" y="126239"/>
                  </a:lnTo>
                  <a:lnTo>
                    <a:pt x="999802" y="183196"/>
                  </a:lnTo>
                  <a:lnTo>
                    <a:pt x="1003280" y="239521"/>
                  </a:lnTo>
                  <a:lnTo>
                    <a:pt x="1008045" y="295229"/>
                  </a:lnTo>
                  <a:lnTo>
                    <a:pt x="1014038" y="350329"/>
                  </a:lnTo>
                  <a:lnTo>
                    <a:pt x="1021201" y="404834"/>
                  </a:lnTo>
                  <a:lnTo>
                    <a:pt x="1029472" y="458755"/>
                  </a:lnTo>
                  <a:lnTo>
                    <a:pt x="1038794" y="512106"/>
                  </a:lnTo>
                  <a:lnTo>
                    <a:pt x="1049106" y="564896"/>
                  </a:lnTo>
                  <a:lnTo>
                    <a:pt x="1060350" y="617138"/>
                  </a:lnTo>
                  <a:lnTo>
                    <a:pt x="1072464" y="668844"/>
                  </a:lnTo>
                  <a:lnTo>
                    <a:pt x="1085391" y="720026"/>
                  </a:lnTo>
                  <a:lnTo>
                    <a:pt x="1099071" y="770695"/>
                  </a:lnTo>
                  <a:lnTo>
                    <a:pt x="1113444" y="820863"/>
                  </a:lnTo>
                  <a:lnTo>
                    <a:pt x="1128450" y="870542"/>
                  </a:lnTo>
                  <a:lnTo>
                    <a:pt x="1144031" y="919743"/>
                  </a:lnTo>
                  <a:lnTo>
                    <a:pt x="1160126" y="968480"/>
                  </a:lnTo>
                  <a:lnTo>
                    <a:pt x="1176677" y="1016762"/>
                  </a:lnTo>
                  <a:lnTo>
                    <a:pt x="1193624" y="1064602"/>
                  </a:lnTo>
                  <a:lnTo>
                    <a:pt x="1210907" y="1112012"/>
                  </a:lnTo>
                  <a:lnTo>
                    <a:pt x="1228466" y="1159004"/>
                  </a:lnTo>
                  <a:lnTo>
                    <a:pt x="1246244" y="1205589"/>
                  </a:lnTo>
                  <a:lnTo>
                    <a:pt x="1264179" y="1251780"/>
                  </a:lnTo>
                  <a:lnTo>
                    <a:pt x="1282213" y="1297587"/>
                  </a:lnTo>
                  <a:lnTo>
                    <a:pt x="1300286" y="1343023"/>
                  </a:lnTo>
                  <a:lnTo>
                    <a:pt x="1371778" y="1521289"/>
                  </a:lnTo>
                  <a:lnTo>
                    <a:pt x="1389154" y="1565045"/>
                  </a:lnTo>
                  <a:lnTo>
                    <a:pt x="1406212" y="1608501"/>
                  </a:lnTo>
                  <a:lnTo>
                    <a:pt x="1422893" y="1651668"/>
                  </a:lnTo>
                  <a:lnTo>
                    <a:pt x="1439138" y="1694558"/>
                  </a:lnTo>
                  <a:lnTo>
                    <a:pt x="1454886" y="1737182"/>
                  </a:lnTo>
                  <a:lnTo>
                    <a:pt x="1470078" y="1779553"/>
                  </a:lnTo>
                  <a:lnTo>
                    <a:pt x="1484656" y="1821683"/>
                  </a:lnTo>
                  <a:lnTo>
                    <a:pt x="1498559" y="1863582"/>
                  </a:lnTo>
                  <a:lnTo>
                    <a:pt x="1511728" y="1905264"/>
                  </a:lnTo>
                  <a:lnTo>
                    <a:pt x="1524103" y="1946739"/>
                  </a:lnTo>
                  <a:lnTo>
                    <a:pt x="1535626" y="1988019"/>
                  </a:lnTo>
                  <a:lnTo>
                    <a:pt x="1546236" y="2029117"/>
                  </a:lnTo>
                  <a:lnTo>
                    <a:pt x="1555874" y="2070044"/>
                  </a:lnTo>
                  <a:lnTo>
                    <a:pt x="1564481" y="2110811"/>
                  </a:lnTo>
                  <a:lnTo>
                    <a:pt x="1571293" y="2155711"/>
                  </a:lnTo>
                  <a:lnTo>
                    <a:pt x="1571203" y="2205168"/>
                  </a:lnTo>
                  <a:lnTo>
                    <a:pt x="1556193" y="2245139"/>
                  </a:lnTo>
                  <a:lnTo>
                    <a:pt x="1518245" y="2261584"/>
                  </a:lnTo>
                  <a:close/>
                </a:path>
              </a:pathLst>
            </a:custGeom>
            <a:solidFill>
              <a:srgbClr val="DD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32034" y="2783826"/>
              <a:ext cx="1786889" cy="3164840"/>
            </a:xfrm>
            <a:custGeom>
              <a:avLst/>
              <a:gdLst/>
              <a:ahLst/>
              <a:cxnLst/>
              <a:rect l="l" t="t" r="r" b="b"/>
              <a:pathLst>
                <a:path w="1786889" h="3164840">
                  <a:moveTo>
                    <a:pt x="327625" y="3164450"/>
                  </a:moveTo>
                  <a:lnTo>
                    <a:pt x="2009" y="3164450"/>
                  </a:lnTo>
                  <a:lnTo>
                    <a:pt x="537" y="3101810"/>
                  </a:lnTo>
                  <a:lnTo>
                    <a:pt x="0" y="3039709"/>
                  </a:lnTo>
                  <a:lnTo>
                    <a:pt x="375" y="2978153"/>
                  </a:lnTo>
                  <a:lnTo>
                    <a:pt x="1645" y="2917143"/>
                  </a:lnTo>
                  <a:lnTo>
                    <a:pt x="3787" y="2856683"/>
                  </a:lnTo>
                  <a:lnTo>
                    <a:pt x="6783" y="2796776"/>
                  </a:lnTo>
                  <a:lnTo>
                    <a:pt x="10610" y="2737427"/>
                  </a:lnTo>
                  <a:lnTo>
                    <a:pt x="15250" y="2678636"/>
                  </a:lnTo>
                  <a:lnTo>
                    <a:pt x="20681" y="2620409"/>
                  </a:lnTo>
                  <a:lnTo>
                    <a:pt x="26884" y="2562748"/>
                  </a:lnTo>
                  <a:lnTo>
                    <a:pt x="33838" y="2505657"/>
                  </a:lnTo>
                  <a:lnTo>
                    <a:pt x="41522" y="2449138"/>
                  </a:lnTo>
                  <a:lnTo>
                    <a:pt x="49917" y="2393196"/>
                  </a:lnTo>
                  <a:lnTo>
                    <a:pt x="59002" y="2337832"/>
                  </a:lnTo>
                  <a:lnTo>
                    <a:pt x="68757" y="2283051"/>
                  </a:lnTo>
                  <a:lnTo>
                    <a:pt x="79161" y="2228855"/>
                  </a:lnTo>
                  <a:lnTo>
                    <a:pt x="90194" y="2175248"/>
                  </a:lnTo>
                  <a:lnTo>
                    <a:pt x="101835" y="2122234"/>
                  </a:lnTo>
                  <a:lnTo>
                    <a:pt x="114065" y="2069814"/>
                  </a:lnTo>
                  <a:lnTo>
                    <a:pt x="126863" y="2017993"/>
                  </a:lnTo>
                  <a:lnTo>
                    <a:pt x="140208" y="1966774"/>
                  </a:lnTo>
                  <a:lnTo>
                    <a:pt x="154081" y="1916160"/>
                  </a:lnTo>
                  <a:lnTo>
                    <a:pt x="168461" y="1866154"/>
                  </a:lnTo>
                  <a:lnTo>
                    <a:pt x="183327" y="1816759"/>
                  </a:lnTo>
                  <a:lnTo>
                    <a:pt x="198659" y="1767979"/>
                  </a:lnTo>
                  <a:lnTo>
                    <a:pt x="214438" y="1719817"/>
                  </a:lnTo>
                  <a:lnTo>
                    <a:pt x="230642" y="1672276"/>
                  </a:lnTo>
                  <a:lnTo>
                    <a:pt x="247251" y="1625360"/>
                  </a:lnTo>
                  <a:lnTo>
                    <a:pt x="264245" y="1579071"/>
                  </a:lnTo>
                  <a:lnTo>
                    <a:pt x="281603" y="1533412"/>
                  </a:lnTo>
                  <a:lnTo>
                    <a:pt x="299306" y="1488388"/>
                  </a:lnTo>
                  <a:lnTo>
                    <a:pt x="317333" y="1444001"/>
                  </a:lnTo>
                  <a:lnTo>
                    <a:pt x="335663" y="1400255"/>
                  </a:lnTo>
                  <a:lnTo>
                    <a:pt x="354276" y="1357152"/>
                  </a:lnTo>
                  <a:lnTo>
                    <a:pt x="373153" y="1314696"/>
                  </a:lnTo>
                  <a:lnTo>
                    <a:pt x="392271" y="1272890"/>
                  </a:lnTo>
                  <a:lnTo>
                    <a:pt x="411612" y="1231738"/>
                  </a:lnTo>
                  <a:lnTo>
                    <a:pt x="431155" y="1191243"/>
                  </a:lnTo>
                  <a:lnTo>
                    <a:pt x="450879" y="1151407"/>
                  </a:lnTo>
                  <a:lnTo>
                    <a:pt x="470764" y="1112234"/>
                  </a:lnTo>
                  <a:lnTo>
                    <a:pt x="490790" y="1073728"/>
                  </a:lnTo>
                  <a:lnTo>
                    <a:pt x="510936" y="1035891"/>
                  </a:lnTo>
                  <a:lnTo>
                    <a:pt x="551509" y="962238"/>
                  </a:lnTo>
                  <a:lnTo>
                    <a:pt x="592319" y="891303"/>
                  </a:lnTo>
                  <a:lnTo>
                    <a:pt x="633205" y="823110"/>
                  </a:lnTo>
                  <a:lnTo>
                    <a:pt x="674002" y="757686"/>
                  </a:lnTo>
                  <a:lnTo>
                    <a:pt x="714549" y="695056"/>
                  </a:lnTo>
                  <a:lnTo>
                    <a:pt x="754683" y="635246"/>
                  </a:lnTo>
                  <a:lnTo>
                    <a:pt x="707996" y="628393"/>
                  </a:lnTo>
                  <a:lnTo>
                    <a:pt x="664033" y="613846"/>
                  </a:lnTo>
                  <a:lnTo>
                    <a:pt x="623709" y="590624"/>
                  </a:lnTo>
                  <a:lnTo>
                    <a:pt x="587938" y="557746"/>
                  </a:lnTo>
                  <a:lnTo>
                    <a:pt x="557634" y="514231"/>
                  </a:lnTo>
                  <a:lnTo>
                    <a:pt x="524517" y="449894"/>
                  </a:lnTo>
                  <a:lnTo>
                    <a:pt x="498850" y="390101"/>
                  </a:lnTo>
                  <a:lnTo>
                    <a:pt x="480346" y="334787"/>
                  </a:lnTo>
                  <a:lnTo>
                    <a:pt x="468720" y="283892"/>
                  </a:lnTo>
                  <a:lnTo>
                    <a:pt x="463687" y="237352"/>
                  </a:lnTo>
                  <a:lnTo>
                    <a:pt x="464961" y="195103"/>
                  </a:lnTo>
                  <a:lnTo>
                    <a:pt x="472256" y="157084"/>
                  </a:lnTo>
                  <a:lnTo>
                    <a:pt x="503770" y="93482"/>
                  </a:lnTo>
                  <a:lnTo>
                    <a:pt x="555943" y="46042"/>
                  </a:lnTo>
                  <a:lnTo>
                    <a:pt x="626492" y="14263"/>
                  </a:lnTo>
                  <a:lnTo>
                    <a:pt x="673164" y="3721"/>
                  </a:lnTo>
                  <a:lnTo>
                    <a:pt x="719545" y="0"/>
                  </a:lnTo>
                  <a:lnTo>
                    <a:pt x="766266" y="1864"/>
                  </a:lnTo>
                  <a:lnTo>
                    <a:pt x="813964" y="8079"/>
                  </a:lnTo>
                  <a:lnTo>
                    <a:pt x="863271" y="17411"/>
                  </a:lnTo>
                  <a:lnTo>
                    <a:pt x="959199" y="38331"/>
                  </a:lnTo>
                  <a:lnTo>
                    <a:pt x="1005853" y="47793"/>
                  </a:lnTo>
                  <a:lnTo>
                    <a:pt x="1055142" y="56333"/>
                  </a:lnTo>
                  <a:lnTo>
                    <a:pt x="1107424" y="63274"/>
                  </a:lnTo>
                  <a:lnTo>
                    <a:pt x="1163057" y="67939"/>
                  </a:lnTo>
                  <a:lnTo>
                    <a:pt x="1239614" y="70239"/>
                  </a:lnTo>
                  <a:lnTo>
                    <a:pt x="1255142" y="71973"/>
                  </a:lnTo>
                  <a:lnTo>
                    <a:pt x="1400398" y="80265"/>
                  </a:lnTo>
                  <a:lnTo>
                    <a:pt x="1488446" y="403043"/>
                  </a:lnTo>
                  <a:lnTo>
                    <a:pt x="1662311" y="1163296"/>
                  </a:lnTo>
                  <a:lnTo>
                    <a:pt x="1786579" y="2048903"/>
                  </a:lnTo>
                  <a:lnTo>
                    <a:pt x="1725836" y="2747744"/>
                  </a:lnTo>
                  <a:lnTo>
                    <a:pt x="525884" y="2747843"/>
                  </a:lnTo>
                  <a:lnTo>
                    <a:pt x="503172" y="2801670"/>
                  </a:lnTo>
                  <a:lnTo>
                    <a:pt x="480583" y="2853841"/>
                  </a:lnTo>
                  <a:lnTo>
                    <a:pt x="458137" y="2904258"/>
                  </a:lnTo>
                  <a:lnTo>
                    <a:pt x="435856" y="2952824"/>
                  </a:lnTo>
                  <a:lnTo>
                    <a:pt x="413759" y="2999440"/>
                  </a:lnTo>
                  <a:lnTo>
                    <a:pt x="391867" y="3044009"/>
                  </a:lnTo>
                  <a:lnTo>
                    <a:pt x="370201" y="3086432"/>
                  </a:lnTo>
                  <a:lnTo>
                    <a:pt x="348780" y="3126612"/>
                  </a:lnTo>
                  <a:lnTo>
                    <a:pt x="327625" y="3164450"/>
                  </a:lnTo>
                  <a:close/>
                </a:path>
              </a:pathLst>
            </a:custGeom>
            <a:solidFill>
              <a:srgbClr val="FF9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7919" y="4806574"/>
              <a:ext cx="448945" cy="725170"/>
            </a:xfrm>
            <a:custGeom>
              <a:avLst/>
              <a:gdLst/>
              <a:ahLst/>
              <a:cxnLst/>
              <a:rect l="l" t="t" r="r" b="b"/>
              <a:pathLst>
                <a:path w="448945" h="725170">
                  <a:moveTo>
                    <a:pt x="448468" y="725095"/>
                  </a:moveTo>
                  <a:lnTo>
                    <a:pt x="0" y="725095"/>
                  </a:lnTo>
                  <a:lnTo>
                    <a:pt x="35911" y="637235"/>
                  </a:lnTo>
                  <a:lnTo>
                    <a:pt x="71991" y="545953"/>
                  </a:lnTo>
                  <a:lnTo>
                    <a:pt x="108156" y="451635"/>
                  </a:lnTo>
                  <a:lnTo>
                    <a:pt x="144321" y="354668"/>
                  </a:lnTo>
                  <a:lnTo>
                    <a:pt x="180401" y="255438"/>
                  </a:lnTo>
                  <a:lnTo>
                    <a:pt x="234178" y="103196"/>
                  </a:lnTo>
                  <a:lnTo>
                    <a:pt x="269676" y="0"/>
                  </a:lnTo>
                  <a:lnTo>
                    <a:pt x="276523" y="57070"/>
                  </a:lnTo>
                  <a:lnTo>
                    <a:pt x="283982" y="113933"/>
                  </a:lnTo>
                  <a:lnTo>
                    <a:pt x="292081" y="170348"/>
                  </a:lnTo>
                  <a:lnTo>
                    <a:pt x="300844" y="226076"/>
                  </a:lnTo>
                  <a:lnTo>
                    <a:pt x="310297" y="280875"/>
                  </a:lnTo>
                  <a:lnTo>
                    <a:pt x="320467" y="334508"/>
                  </a:lnTo>
                  <a:lnTo>
                    <a:pt x="331378" y="386733"/>
                  </a:lnTo>
                  <a:lnTo>
                    <a:pt x="343057" y="437311"/>
                  </a:lnTo>
                  <a:lnTo>
                    <a:pt x="355530" y="486002"/>
                  </a:lnTo>
                  <a:lnTo>
                    <a:pt x="368821" y="532566"/>
                  </a:lnTo>
                  <a:lnTo>
                    <a:pt x="382958" y="576764"/>
                  </a:lnTo>
                  <a:lnTo>
                    <a:pt x="397965" y="618356"/>
                  </a:lnTo>
                  <a:lnTo>
                    <a:pt x="413869" y="657102"/>
                  </a:lnTo>
                  <a:lnTo>
                    <a:pt x="430695" y="692761"/>
                  </a:lnTo>
                  <a:lnTo>
                    <a:pt x="448468" y="725095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644008" y="3717521"/>
            <a:ext cx="8272145" cy="1206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750" spc="-20" dirty="0"/>
              <a:t>"Путь</a:t>
            </a:r>
            <a:r>
              <a:rPr sz="7750" spc="-345" dirty="0"/>
              <a:t> </a:t>
            </a:r>
            <a:r>
              <a:rPr sz="7750" spc="145" dirty="0"/>
              <a:t>к</a:t>
            </a:r>
            <a:r>
              <a:rPr sz="7750" spc="-340" dirty="0"/>
              <a:t> </a:t>
            </a:r>
            <a:r>
              <a:rPr sz="7750" spc="135" dirty="0"/>
              <a:t>успеху"</a:t>
            </a:r>
            <a:endParaRPr sz="7750"/>
          </a:p>
        </p:txBody>
      </p:sp>
      <p:sp>
        <p:nvSpPr>
          <p:cNvPr id="20" name="object 20"/>
          <p:cNvSpPr txBox="1"/>
          <p:nvPr/>
        </p:nvSpPr>
        <p:spPr>
          <a:xfrm>
            <a:off x="8656708" y="5778851"/>
            <a:ext cx="6286500" cy="1066800"/>
          </a:xfrm>
          <a:prstGeom prst="rect">
            <a:avLst/>
          </a:prstGeom>
          <a:solidFill>
            <a:srgbClr val="2E377E"/>
          </a:solidFill>
        </p:spPr>
        <p:txBody>
          <a:bodyPr vert="horz" wrap="square" lIns="0" tIns="10160" rIns="0" bIns="0" rtlCol="0">
            <a:spAutoFit/>
          </a:bodyPr>
          <a:lstStyle/>
          <a:p>
            <a:pPr marL="7620" marR="4445" indent="292735">
              <a:lnSpc>
                <a:spcPts val="3870"/>
              </a:lnSpc>
              <a:spcBef>
                <a:spcPts val="80"/>
              </a:spcBef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МАОУ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Trebuchet MS"/>
                <a:cs typeface="Trebuchet MS"/>
              </a:rPr>
              <a:t>"СОШ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Trebuchet MS"/>
                <a:cs typeface="Trebuchet MS"/>
              </a:rPr>
              <a:t>№147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г.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Челябинска", </a:t>
            </a:r>
            <a:r>
              <a:rPr sz="2800" spc="70" dirty="0">
                <a:solidFill>
                  <a:srgbClr val="FFFFFF"/>
                </a:solidFill>
                <a:latin typeface="Trebuchet MS"/>
                <a:cs typeface="Trebuchet MS"/>
              </a:rPr>
              <a:t>МБУ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ДО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50" dirty="0">
                <a:solidFill>
                  <a:srgbClr val="FFFFFF"/>
                </a:solidFill>
                <a:latin typeface="Trebuchet MS"/>
                <a:cs typeface="Trebuchet MS"/>
              </a:rPr>
              <a:t>"ЦВР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"Истоки"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15" dirty="0">
                <a:solidFill>
                  <a:srgbClr val="FFFFFF"/>
                </a:solidFill>
                <a:latin typeface="Trebuchet MS"/>
                <a:cs typeface="Trebuchet MS"/>
              </a:rPr>
              <a:t>г.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Челябинска"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823200" y="122630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6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853" y="5761990"/>
            <a:ext cx="18219287" cy="45240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sz="3400" spc="190" dirty="0"/>
              <a:t>Дети</a:t>
            </a:r>
            <a:r>
              <a:rPr sz="3400" spc="-235" dirty="0"/>
              <a:t> </a:t>
            </a:r>
            <a:r>
              <a:rPr sz="3400" spc="225" dirty="0"/>
              <a:t>рассматривают</a:t>
            </a:r>
            <a:r>
              <a:rPr sz="3400" spc="-235" dirty="0"/>
              <a:t> </a:t>
            </a:r>
            <a:r>
              <a:rPr sz="3400" spc="215" dirty="0"/>
              <a:t>свой</a:t>
            </a:r>
            <a:r>
              <a:rPr sz="3400" spc="-229" dirty="0"/>
              <a:t> </a:t>
            </a:r>
            <a:r>
              <a:rPr sz="3400" spc="200" dirty="0"/>
              <a:t>проект</a:t>
            </a:r>
            <a:r>
              <a:rPr sz="3400" spc="-235" dirty="0"/>
              <a:t> </a:t>
            </a:r>
            <a:r>
              <a:rPr sz="3400" spc="270" dirty="0"/>
              <a:t>с</a:t>
            </a:r>
            <a:r>
              <a:rPr sz="3400" spc="-235" dirty="0"/>
              <a:t> </a:t>
            </a:r>
            <a:r>
              <a:rPr sz="3400" spc="200" dirty="0"/>
              <a:t>точки</a:t>
            </a:r>
            <a:r>
              <a:rPr sz="3400" spc="-229" dirty="0"/>
              <a:t> </a:t>
            </a:r>
            <a:r>
              <a:rPr sz="3400" spc="110" dirty="0"/>
              <a:t>зрения,</a:t>
            </a:r>
            <a:r>
              <a:rPr sz="3400" spc="-235" dirty="0"/>
              <a:t> </a:t>
            </a:r>
            <a:r>
              <a:rPr sz="3400" spc="204" dirty="0"/>
              <a:t>будто </a:t>
            </a:r>
            <a:r>
              <a:rPr sz="3400" spc="229" dirty="0"/>
              <a:t>разных</a:t>
            </a:r>
            <a:r>
              <a:rPr sz="3400" spc="-235" dirty="0"/>
              <a:t> </a:t>
            </a:r>
            <a:r>
              <a:rPr sz="3400" spc="114" dirty="0"/>
              <a:t>людей:</a:t>
            </a:r>
            <a:r>
              <a:rPr sz="3400" spc="-229" dirty="0"/>
              <a:t> </a:t>
            </a:r>
            <a:r>
              <a:rPr sz="3400" spc="114" dirty="0"/>
              <a:t>мечтателя,</a:t>
            </a:r>
            <a:r>
              <a:rPr sz="3400" spc="-229" dirty="0"/>
              <a:t> </a:t>
            </a:r>
            <a:r>
              <a:rPr sz="3400" spc="195" dirty="0"/>
              <a:t>реалиста</a:t>
            </a:r>
            <a:r>
              <a:rPr sz="3400" spc="-235" dirty="0"/>
              <a:t> </a:t>
            </a:r>
            <a:r>
              <a:rPr sz="3400" spc="175" dirty="0"/>
              <a:t>и</a:t>
            </a:r>
            <a:r>
              <a:rPr sz="3400" spc="-229" dirty="0"/>
              <a:t> </a:t>
            </a:r>
            <a:r>
              <a:rPr sz="3400" spc="190" dirty="0"/>
              <a:t>строго</a:t>
            </a:r>
            <a:r>
              <a:rPr sz="3400" spc="-229" dirty="0"/>
              <a:t> </a:t>
            </a:r>
            <a:r>
              <a:rPr sz="3400" spc="120" dirty="0"/>
              <a:t>критика.</a:t>
            </a:r>
            <a:endParaRPr sz="3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927" y="1394096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552" y="1394096"/>
            <a:ext cx="228599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178" y="1394096"/>
            <a:ext cx="228599" cy="2285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607326" y="255589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ts val="6530"/>
              </a:lnSpc>
              <a:spcBef>
                <a:spcPts val="1425"/>
              </a:spcBef>
            </a:pPr>
            <a:r>
              <a:rPr sz="6550" dirty="0"/>
              <a:t>Прием</a:t>
            </a:r>
            <a:r>
              <a:rPr sz="6550" spc="-250" dirty="0"/>
              <a:t> </a:t>
            </a:r>
            <a:r>
              <a:rPr sz="6550" spc="60" dirty="0"/>
              <a:t>"Стратегия</a:t>
            </a:r>
            <a:r>
              <a:rPr sz="6550" spc="-250" dirty="0"/>
              <a:t> </a:t>
            </a:r>
            <a:r>
              <a:rPr sz="6550" spc="70" dirty="0"/>
              <a:t>креативности </a:t>
            </a:r>
            <a:r>
              <a:rPr sz="6550" spc="80" dirty="0"/>
              <a:t>Уолта</a:t>
            </a:r>
            <a:r>
              <a:rPr sz="6550" spc="-175" dirty="0"/>
              <a:t> </a:t>
            </a:r>
            <a:r>
              <a:rPr sz="6550" spc="-10" dirty="0"/>
              <a:t>Диснея"</a:t>
            </a:r>
            <a:endParaRPr sz="65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927" y="1394090"/>
            <a:ext cx="228599" cy="228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6552" y="1394090"/>
            <a:ext cx="228599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855" y="5761984"/>
            <a:ext cx="18219289" cy="45240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178" y="1394090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602" y="3858244"/>
            <a:ext cx="9077324" cy="604837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607326" y="255583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14913" y="2006624"/>
            <a:ext cx="14922500" cy="185229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ts val="6530"/>
              </a:lnSpc>
              <a:spcBef>
                <a:spcPts val="1425"/>
              </a:spcBef>
            </a:pPr>
            <a:r>
              <a:rPr sz="6550" dirty="0"/>
              <a:t>Прием</a:t>
            </a:r>
            <a:r>
              <a:rPr sz="6550" spc="-250" dirty="0"/>
              <a:t> </a:t>
            </a:r>
            <a:r>
              <a:rPr sz="6550" spc="60" dirty="0"/>
              <a:t>"Стратегия</a:t>
            </a:r>
            <a:r>
              <a:rPr sz="6550" spc="-250" dirty="0"/>
              <a:t> </a:t>
            </a:r>
            <a:r>
              <a:rPr sz="6550" spc="70" dirty="0"/>
              <a:t>креативности </a:t>
            </a:r>
            <a:r>
              <a:rPr sz="6550" spc="80" dirty="0"/>
              <a:t>Уолта</a:t>
            </a:r>
            <a:r>
              <a:rPr sz="6550" spc="-175" dirty="0"/>
              <a:t> </a:t>
            </a:r>
            <a:r>
              <a:rPr sz="6550" spc="-10" dirty="0"/>
              <a:t>Диснея"</a:t>
            </a:r>
            <a:endParaRPr sz="65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728" y="7618099"/>
            <a:ext cx="18219420" cy="2668270"/>
          </a:xfrm>
          <a:custGeom>
            <a:avLst/>
            <a:gdLst/>
            <a:ahLst/>
            <a:cxnLst/>
            <a:rect l="l" t="t" r="r" b="b"/>
            <a:pathLst>
              <a:path w="18219420" h="2668270">
                <a:moveTo>
                  <a:pt x="18194298" y="2634846"/>
                </a:moveTo>
                <a:lnTo>
                  <a:pt x="0" y="2667935"/>
                </a:lnTo>
                <a:lnTo>
                  <a:pt x="2728" y="1897400"/>
                </a:lnTo>
                <a:lnTo>
                  <a:pt x="120221" y="1564685"/>
                </a:lnTo>
                <a:lnTo>
                  <a:pt x="256420" y="1560399"/>
                </a:lnTo>
                <a:lnTo>
                  <a:pt x="321233" y="1376862"/>
                </a:lnTo>
                <a:lnTo>
                  <a:pt x="456941" y="1373967"/>
                </a:lnTo>
                <a:lnTo>
                  <a:pt x="519755" y="1196092"/>
                </a:lnTo>
                <a:lnTo>
                  <a:pt x="654955" y="1194637"/>
                </a:lnTo>
                <a:lnTo>
                  <a:pt x="715700" y="1022618"/>
                </a:lnTo>
                <a:lnTo>
                  <a:pt x="850375" y="1022651"/>
                </a:lnTo>
                <a:lnTo>
                  <a:pt x="894495" y="897712"/>
                </a:lnTo>
                <a:lnTo>
                  <a:pt x="1028736" y="898970"/>
                </a:lnTo>
                <a:lnTo>
                  <a:pt x="1071541" y="777755"/>
                </a:lnTo>
                <a:lnTo>
                  <a:pt x="1205339" y="780270"/>
                </a:lnTo>
                <a:lnTo>
                  <a:pt x="1233091" y="701682"/>
                </a:lnTo>
                <a:lnTo>
                  <a:pt x="1366549" y="705159"/>
                </a:lnTo>
                <a:lnTo>
                  <a:pt x="1406974" y="590684"/>
                </a:lnTo>
                <a:lnTo>
                  <a:pt x="1539969" y="595473"/>
                </a:lnTo>
                <a:lnTo>
                  <a:pt x="1566101" y="521474"/>
                </a:lnTo>
                <a:lnTo>
                  <a:pt x="1698741" y="527266"/>
                </a:lnTo>
                <a:lnTo>
                  <a:pt x="1724158" y="455292"/>
                </a:lnTo>
                <a:lnTo>
                  <a:pt x="1856437" y="462105"/>
                </a:lnTo>
                <a:lnTo>
                  <a:pt x="1881127" y="392191"/>
                </a:lnTo>
                <a:lnTo>
                  <a:pt x="2013040" y="400043"/>
                </a:lnTo>
                <a:lnTo>
                  <a:pt x="2036989" y="332223"/>
                </a:lnTo>
                <a:lnTo>
                  <a:pt x="2168529" y="341132"/>
                </a:lnTo>
                <a:lnTo>
                  <a:pt x="2191726" y="275442"/>
                </a:lnTo>
                <a:lnTo>
                  <a:pt x="2322887" y="285424"/>
                </a:lnTo>
                <a:lnTo>
                  <a:pt x="2345320" y="221899"/>
                </a:lnTo>
                <a:lnTo>
                  <a:pt x="2476096" y="232972"/>
                </a:lnTo>
                <a:lnTo>
                  <a:pt x="2486989" y="202124"/>
                </a:lnTo>
                <a:lnTo>
                  <a:pt x="2617505" y="213935"/>
                </a:lnTo>
                <a:lnTo>
                  <a:pt x="2638636" y="154095"/>
                </a:lnTo>
                <a:lnTo>
                  <a:pt x="2768756" y="167026"/>
                </a:lnTo>
                <a:lnTo>
                  <a:pt x="2778989" y="138046"/>
                </a:lnTo>
                <a:lnTo>
                  <a:pt x="2908842" y="151733"/>
                </a:lnTo>
                <a:lnTo>
                  <a:pt x="2928638" y="95676"/>
                </a:lnTo>
                <a:lnTo>
                  <a:pt x="3058084" y="110513"/>
                </a:lnTo>
                <a:lnTo>
                  <a:pt x="3067642" y="83448"/>
                </a:lnTo>
                <a:lnTo>
                  <a:pt x="3196814" y="99061"/>
                </a:lnTo>
                <a:lnTo>
                  <a:pt x="3215240" y="46884"/>
                </a:lnTo>
                <a:lnTo>
                  <a:pt x="3343996" y="63676"/>
                </a:lnTo>
                <a:lnTo>
                  <a:pt x="3352860" y="38575"/>
                </a:lnTo>
                <a:lnTo>
                  <a:pt x="3481335" y="56162"/>
                </a:lnTo>
                <a:lnTo>
                  <a:pt x="3489917" y="31861"/>
                </a:lnTo>
                <a:lnTo>
                  <a:pt x="3618109" y="50251"/>
                </a:lnTo>
                <a:lnTo>
                  <a:pt x="3626405" y="26757"/>
                </a:lnTo>
                <a:lnTo>
                  <a:pt x="3754311" y="45958"/>
                </a:lnTo>
                <a:lnTo>
                  <a:pt x="3770183" y="1010"/>
                </a:lnTo>
                <a:lnTo>
                  <a:pt x="3897654" y="21442"/>
                </a:lnTo>
                <a:lnTo>
                  <a:pt x="3905226" y="0"/>
                </a:lnTo>
                <a:lnTo>
                  <a:pt x="4032404" y="21262"/>
                </a:lnTo>
                <a:lnTo>
                  <a:pt x="4039681" y="654"/>
                </a:lnTo>
                <a:lnTo>
                  <a:pt x="4166563" y="22754"/>
                </a:lnTo>
                <a:lnTo>
                  <a:pt x="4173543" y="2989"/>
                </a:lnTo>
                <a:lnTo>
                  <a:pt x="4300126" y="25935"/>
                </a:lnTo>
                <a:lnTo>
                  <a:pt x="4306805" y="7019"/>
                </a:lnTo>
                <a:lnTo>
                  <a:pt x="4433087" y="30819"/>
                </a:lnTo>
                <a:lnTo>
                  <a:pt x="4439464" y="12761"/>
                </a:lnTo>
                <a:lnTo>
                  <a:pt x="4565441" y="37423"/>
                </a:lnTo>
                <a:lnTo>
                  <a:pt x="4571512" y="20229"/>
                </a:lnTo>
                <a:lnTo>
                  <a:pt x="4697183" y="45760"/>
                </a:lnTo>
                <a:lnTo>
                  <a:pt x="4702946" y="29440"/>
                </a:lnTo>
                <a:lnTo>
                  <a:pt x="4828306" y="55849"/>
                </a:lnTo>
                <a:lnTo>
                  <a:pt x="4833758" y="40410"/>
                </a:lnTo>
                <a:lnTo>
                  <a:pt x="4958806" y="67702"/>
                </a:lnTo>
                <a:lnTo>
                  <a:pt x="4963944" y="53152"/>
                </a:lnTo>
                <a:lnTo>
                  <a:pt x="5088677" y="81338"/>
                </a:lnTo>
                <a:lnTo>
                  <a:pt x="5093499" y="67684"/>
                </a:lnTo>
                <a:lnTo>
                  <a:pt x="5217914" y="96769"/>
                </a:lnTo>
                <a:lnTo>
                  <a:pt x="5222416" y="84020"/>
                </a:lnTo>
                <a:lnTo>
                  <a:pt x="5346510" y="114014"/>
                </a:lnTo>
                <a:lnTo>
                  <a:pt x="5350691" y="102176"/>
                </a:lnTo>
                <a:lnTo>
                  <a:pt x="5474461" y="133086"/>
                </a:lnTo>
                <a:lnTo>
                  <a:pt x="5478317" y="122168"/>
                </a:lnTo>
                <a:lnTo>
                  <a:pt x="5601761" y="154002"/>
                </a:lnTo>
                <a:lnTo>
                  <a:pt x="5605289" y="144012"/>
                </a:lnTo>
                <a:lnTo>
                  <a:pt x="5728405" y="176777"/>
                </a:lnTo>
                <a:lnTo>
                  <a:pt x="5731602" y="167722"/>
                </a:lnTo>
                <a:lnTo>
                  <a:pt x="5854386" y="201426"/>
                </a:lnTo>
                <a:lnTo>
                  <a:pt x="5857251" y="193314"/>
                </a:lnTo>
                <a:lnTo>
                  <a:pt x="5979701" y="227965"/>
                </a:lnTo>
                <a:lnTo>
                  <a:pt x="6101982" y="263093"/>
                </a:lnTo>
                <a:lnTo>
                  <a:pt x="6104342" y="256410"/>
                </a:lnTo>
                <a:lnTo>
                  <a:pt x="6226284" y="292496"/>
                </a:lnTo>
                <a:lnTo>
                  <a:pt x="6228304" y="286776"/>
                </a:lnTo>
                <a:lnTo>
                  <a:pt x="6349906" y="323829"/>
                </a:lnTo>
                <a:lnTo>
                  <a:pt x="6351583" y="319079"/>
                </a:lnTo>
                <a:lnTo>
                  <a:pt x="6472841" y="357106"/>
                </a:lnTo>
                <a:lnTo>
                  <a:pt x="6474173" y="353335"/>
                </a:lnTo>
                <a:lnTo>
                  <a:pt x="6595083" y="392343"/>
                </a:lnTo>
                <a:lnTo>
                  <a:pt x="6715820" y="431846"/>
                </a:lnTo>
                <a:lnTo>
                  <a:pt x="6716628" y="429556"/>
                </a:lnTo>
                <a:lnTo>
                  <a:pt x="6837014" y="470052"/>
                </a:lnTo>
                <a:lnTo>
                  <a:pt x="6837470" y="468760"/>
                </a:lnTo>
                <a:lnTo>
                  <a:pt x="6957502" y="510258"/>
                </a:lnTo>
                <a:lnTo>
                  <a:pt x="6957603" y="509971"/>
                </a:lnTo>
                <a:lnTo>
                  <a:pt x="7077279" y="552478"/>
                </a:lnTo>
                <a:lnTo>
                  <a:pt x="7196775" y="595492"/>
                </a:lnTo>
                <a:lnTo>
                  <a:pt x="7196339" y="596727"/>
                </a:lnTo>
                <a:lnTo>
                  <a:pt x="7315475" y="640763"/>
                </a:lnTo>
                <a:lnTo>
                  <a:pt x="7314677" y="643023"/>
                </a:lnTo>
                <a:lnTo>
                  <a:pt x="7433449" y="688086"/>
                </a:lnTo>
                <a:lnTo>
                  <a:pt x="7552039" y="733668"/>
                </a:lnTo>
                <a:lnTo>
                  <a:pt x="7550693" y="737479"/>
                </a:lnTo>
                <a:lnTo>
                  <a:pt x="7668915" y="784101"/>
                </a:lnTo>
                <a:lnTo>
                  <a:pt x="7667201" y="788956"/>
                </a:lnTo>
                <a:lnTo>
                  <a:pt x="7785053" y="836626"/>
                </a:lnTo>
                <a:lnTo>
                  <a:pt x="7902720" y="884822"/>
                </a:lnTo>
                <a:lnTo>
                  <a:pt x="7900447" y="891259"/>
                </a:lnTo>
                <a:lnTo>
                  <a:pt x="8017739" y="940515"/>
                </a:lnTo>
                <a:lnTo>
                  <a:pt x="8015090" y="948015"/>
                </a:lnTo>
                <a:lnTo>
                  <a:pt x="8132005" y="998338"/>
                </a:lnTo>
                <a:lnTo>
                  <a:pt x="8248731" y="1049198"/>
                </a:lnTo>
                <a:lnTo>
                  <a:pt x="8245514" y="1058309"/>
                </a:lnTo>
                <a:lnTo>
                  <a:pt x="8361859" y="1110248"/>
                </a:lnTo>
                <a:lnTo>
                  <a:pt x="8358259" y="1120441"/>
                </a:lnTo>
                <a:lnTo>
                  <a:pt x="8475783" y="1169040"/>
                </a:lnTo>
                <a:lnTo>
                  <a:pt x="8473952" y="1174224"/>
                </a:lnTo>
                <a:lnTo>
                  <a:pt x="8592267" y="1220586"/>
                </a:lnTo>
                <a:lnTo>
                  <a:pt x="8590545" y="1225461"/>
                </a:lnTo>
                <a:lnTo>
                  <a:pt x="8710004" y="1268582"/>
                </a:lnTo>
                <a:lnTo>
                  <a:pt x="8710080" y="1268366"/>
                </a:lnTo>
                <a:lnTo>
                  <a:pt x="8830274" y="1309404"/>
                </a:lnTo>
                <a:lnTo>
                  <a:pt x="8831075" y="1307136"/>
                </a:lnTo>
                <a:lnTo>
                  <a:pt x="8951983" y="1346153"/>
                </a:lnTo>
                <a:lnTo>
                  <a:pt x="8955335" y="1336662"/>
                </a:lnTo>
                <a:lnTo>
                  <a:pt x="9077272" y="1372762"/>
                </a:lnTo>
                <a:lnTo>
                  <a:pt x="9079790" y="1365633"/>
                </a:lnTo>
                <a:lnTo>
                  <a:pt x="9202387" y="1399866"/>
                </a:lnTo>
                <a:lnTo>
                  <a:pt x="9205553" y="1390900"/>
                </a:lnTo>
                <a:lnTo>
                  <a:pt x="9328788" y="1423327"/>
                </a:lnTo>
                <a:lnTo>
                  <a:pt x="9332581" y="1412586"/>
                </a:lnTo>
                <a:lnTo>
                  <a:pt x="9456432" y="1443270"/>
                </a:lnTo>
                <a:lnTo>
                  <a:pt x="9465522" y="1417528"/>
                </a:lnTo>
                <a:lnTo>
                  <a:pt x="9590256" y="1445712"/>
                </a:lnTo>
                <a:lnTo>
                  <a:pt x="9595520" y="1430804"/>
                </a:lnTo>
                <a:lnTo>
                  <a:pt x="9720815" y="1457397"/>
                </a:lnTo>
                <a:lnTo>
                  <a:pt x="9726630" y="1440930"/>
                </a:lnTo>
                <a:lnTo>
                  <a:pt x="9852465" y="1465995"/>
                </a:lnTo>
                <a:lnTo>
                  <a:pt x="9858809" y="1448031"/>
                </a:lnTo>
                <a:lnTo>
                  <a:pt x="9985161" y="1471629"/>
                </a:lnTo>
                <a:lnTo>
                  <a:pt x="9992012" y="1452229"/>
                </a:lnTo>
                <a:lnTo>
                  <a:pt x="10118861" y="1474423"/>
                </a:lnTo>
                <a:lnTo>
                  <a:pt x="10126197" y="1453649"/>
                </a:lnTo>
                <a:lnTo>
                  <a:pt x="10253520" y="1474500"/>
                </a:lnTo>
                <a:lnTo>
                  <a:pt x="10261319" y="1452414"/>
                </a:lnTo>
                <a:lnTo>
                  <a:pt x="10389095" y="1471983"/>
                </a:lnTo>
                <a:lnTo>
                  <a:pt x="10397336" y="1448646"/>
                </a:lnTo>
                <a:lnTo>
                  <a:pt x="10525542" y="1466995"/>
                </a:lnTo>
                <a:lnTo>
                  <a:pt x="10534203" y="1442469"/>
                </a:lnTo>
                <a:lnTo>
                  <a:pt x="10662818" y="1459661"/>
                </a:lnTo>
                <a:lnTo>
                  <a:pt x="10671877" y="1434007"/>
                </a:lnTo>
                <a:lnTo>
                  <a:pt x="10800879" y="1450102"/>
                </a:lnTo>
                <a:lnTo>
                  <a:pt x="10810315" y="1423383"/>
                </a:lnTo>
                <a:lnTo>
                  <a:pt x="10939683" y="1438443"/>
                </a:lnTo>
                <a:lnTo>
                  <a:pt x="10949473" y="1410720"/>
                </a:lnTo>
                <a:lnTo>
                  <a:pt x="11079184" y="1424806"/>
                </a:lnTo>
                <a:lnTo>
                  <a:pt x="11089307" y="1396141"/>
                </a:lnTo>
                <a:lnTo>
                  <a:pt x="11219340" y="1409316"/>
                </a:lnTo>
                <a:lnTo>
                  <a:pt x="11229774" y="1379770"/>
                </a:lnTo>
                <a:lnTo>
                  <a:pt x="11360108" y="1392095"/>
                </a:lnTo>
                <a:lnTo>
                  <a:pt x="11370831" y="1361730"/>
                </a:lnTo>
                <a:lnTo>
                  <a:pt x="11501442" y="1373267"/>
                </a:lnTo>
                <a:lnTo>
                  <a:pt x="11512433" y="1342145"/>
                </a:lnTo>
                <a:lnTo>
                  <a:pt x="11643301" y="1352955"/>
                </a:lnTo>
                <a:lnTo>
                  <a:pt x="11654537" y="1321137"/>
                </a:lnTo>
                <a:lnTo>
                  <a:pt x="11785641" y="1331282"/>
                </a:lnTo>
                <a:lnTo>
                  <a:pt x="11797101" y="1298830"/>
                </a:lnTo>
                <a:lnTo>
                  <a:pt x="11928417" y="1308372"/>
                </a:lnTo>
                <a:lnTo>
                  <a:pt x="11940079" y="1275348"/>
                </a:lnTo>
                <a:lnTo>
                  <a:pt x="12071587" y="1284349"/>
                </a:lnTo>
                <a:lnTo>
                  <a:pt x="12083429" y="1250813"/>
                </a:lnTo>
                <a:lnTo>
                  <a:pt x="12215106" y="1259334"/>
                </a:lnTo>
                <a:lnTo>
                  <a:pt x="12227107" y="1225350"/>
                </a:lnTo>
                <a:lnTo>
                  <a:pt x="12358932" y="1233452"/>
                </a:lnTo>
                <a:lnTo>
                  <a:pt x="12371070" y="1199080"/>
                </a:lnTo>
                <a:lnTo>
                  <a:pt x="12503020" y="1206826"/>
                </a:lnTo>
                <a:lnTo>
                  <a:pt x="12515273" y="1172129"/>
                </a:lnTo>
                <a:lnTo>
                  <a:pt x="12647328" y="1179580"/>
                </a:lnTo>
                <a:lnTo>
                  <a:pt x="12659674" y="1144618"/>
                </a:lnTo>
                <a:lnTo>
                  <a:pt x="12791811" y="1151836"/>
                </a:lnTo>
                <a:lnTo>
                  <a:pt x="12804229" y="1116672"/>
                </a:lnTo>
                <a:lnTo>
                  <a:pt x="12936426" y="1123718"/>
                </a:lnTo>
                <a:lnTo>
                  <a:pt x="13358133" y="1073741"/>
                </a:lnTo>
                <a:lnTo>
                  <a:pt x="13370629" y="1038354"/>
                </a:lnTo>
                <a:lnTo>
                  <a:pt x="13502868" y="1045285"/>
                </a:lnTo>
                <a:lnTo>
                  <a:pt x="13515338" y="1009973"/>
                </a:lnTo>
                <a:lnTo>
                  <a:pt x="13647538" y="1017011"/>
                </a:lnTo>
                <a:lnTo>
                  <a:pt x="13659960" y="981835"/>
                </a:lnTo>
                <a:lnTo>
                  <a:pt x="13792102" y="989040"/>
                </a:lnTo>
                <a:lnTo>
                  <a:pt x="13804453" y="954063"/>
                </a:lnTo>
                <a:lnTo>
                  <a:pt x="13936514" y="961497"/>
                </a:lnTo>
                <a:lnTo>
                  <a:pt x="13948774" y="926780"/>
                </a:lnTo>
                <a:lnTo>
                  <a:pt x="14080732" y="934505"/>
                </a:lnTo>
                <a:lnTo>
                  <a:pt x="14092878" y="900110"/>
                </a:lnTo>
                <a:lnTo>
                  <a:pt x="14224712" y="908187"/>
                </a:lnTo>
                <a:lnTo>
                  <a:pt x="14356475" y="916464"/>
                </a:lnTo>
                <a:lnTo>
                  <a:pt x="14368410" y="882667"/>
                </a:lnTo>
                <a:lnTo>
                  <a:pt x="14500016" y="891389"/>
                </a:lnTo>
                <a:lnTo>
                  <a:pt x="14511782" y="858068"/>
                </a:lnTo>
                <a:lnTo>
                  <a:pt x="14643210" y="867296"/>
                </a:lnTo>
                <a:lnTo>
                  <a:pt x="14654787" y="834513"/>
                </a:lnTo>
                <a:lnTo>
                  <a:pt x="14786013" y="844310"/>
                </a:lnTo>
                <a:lnTo>
                  <a:pt x="14797378" y="812125"/>
                </a:lnTo>
                <a:lnTo>
                  <a:pt x="14928382" y="822552"/>
                </a:lnTo>
                <a:lnTo>
                  <a:pt x="14939514" y="791028"/>
                </a:lnTo>
                <a:lnTo>
                  <a:pt x="15070274" y="802147"/>
                </a:lnTo>
                <a:lnTo>
                  <a:pt x="15081151" y="771346"/>
                </a:lnTo>
                <a:lnTo>
                  <a:pt x="15211645" y="783218"/>
                </a:lnTo>
                <a:lnTo>
                  <a:pt x="15222245" y="753201"/>
                </a:lnTo>
                <a:lnTo>
                  <a:pt x="15352450" y="765887"/>
                </a:lnTo>
                <a:lnTo>
                  <a:pt x="15362752" y="736716"/>
                </a:lnTo>
                <a:lnTo>
                  <a:pt x="15492648" y="750280"/>
                </a:lnTo>
                <a:lnTo>
                  <a:pt x="15502629" y="722016"/>
                </a:lnTo>
                <a:lnTo>
                  <a:pt x="15632194" y="736518"/>
                </a:lnTo>
                <a:lnTo>
                  <a:pt x="15641832" y="709224"/>
                </a:lnTo>
                <a:lnTo>
                  <a:pt x="15771044" y="724725"/>
                </a:lnTo>
                <a:lnTo>
                  <a:pt x="15900071" y="740750"/>
                </a:lnTo>
                <a:lnTo>
                  <a:pt x="15909156" y="715025"/>
                </a:lnTo>
                <a:lnTo>
                  <a:pt x="16037797" y="732142"/>
                </a:lnTo>
                <a:lnTo>
                  <a:pt x="16046485" y="707541"/>
                </a:lnTo>
                <a:lnTo>
                  <a:pt x="16174718" y="725812"/>
                </a:lnTo>
                <a:lnTo>
                  <a:pt x="16182988" y="702395"/>
                </a:lnTo>
                <a:lnTo>
                  <a:pt x="16310792" y="721883"/>
                </a:lnTo>
                <a:lnTo>
                  <a:pt x="16318621" y="699712"/>
                </a:lnTo>
                <a:lnTo>
                  <a:pt x="16445974" y="720477"/>
                </a:lnTo>
                <a:lnTo>
                  <a:pt x="16453342" y="699615"/>
                </a:lnTo>
                <a:lnTo>
                  <a:pt x="16580222" y="721719"/>
                </a:lnTo>
                <a:lnTo>
                  <a:pt x="16587105" y="702227"/>
                </a:lnTo>
                <a:lnTo>
                  <a:pt x="16713491" y="725732"/>
                </a:lnTo>
                <a:lnTo>
                  <a:pt x="16719869" y="707671"/>
                </a:lnTo>
                <a:lnTo>
                  <a:pt x="16845738" y="732638"/>
                </a:lnTo>
                <a:lnTo>
                  <a:pt x="16851588" y="716071"/>
                </a:lnTo>
                <a:lnTo>
                  <a:pt x="16976920" y="742562"/>
                </a:lnTo>
                <a:lnTo>
                  <a:pt x="16982221" y="727550"/>
                </a:lnTo>
                <a:lnTo>
                  <a:pt x="17106992" y="755627"/>
                </a:lnTo>
                <a:lnTo>
                  <a:pt x="17111722" y="742232"/>
                </a:lnTo>
                <a:lnTo>
                  <a:pt x="17235912" y="771956"/>
                </a:lnTo>
                <a:lnTo>
                  <a:pt x="17240050" y="760239"/>
                </a:lnTo>
                <a:lnTo>
                  <a:pt x="17363635" y="791672"/>
                </a:lnTo>
                <a:lnTo>
                  <a:pt x="17367159" y="781695"/>
                </a:lnTo>
                <a:lnTo>
                  <a:pt x="17490119" y="814899"/>
                </a:lnTo>
                <a:lnTo>
                  <a:pt x="17495567" y="799471"/>
                </a:lnTo>
                <a:lnTo>
                  <a:pt x="17617549" y="835447"/>
                </a:lnTo>
                <a:lnTo>
                  <a:pt x="17619441" y="830089"/>
                </a:lnTo>
                <a:lnTo>
                  <a:pt x="17740743" y="867990"/>
                </a:lnTo>
                <a:lnTo>
                  <a:pt x="17741945" y="864588"/>
                </a:lnTo>
                <a:lnTo>
                  <a:pt x="17862545" y="904475"/>
                </a:lnTo>
                <a:lnTo>
                  <a:pt x="17863034" y="903091"/>
                </a:lnTo>
                <a:lnTo>
                  <a:pt x="17982911" y="945026"/>
                </a:lnTo>
                <a:lnTo>
                  <a:pt x="17982666" y="945721"/>
                </a:lnTo>
                <a:lnTo>
                  <a:pt x="18101798" y="989766"/>
                </a:lnTo>
                <a:lnTo>
                  <a:pt x="18100797" y="992601"/>
                </a:lnTo>
                <a:lnTo>
                  <a:pt x="18219162" y="1038818"/>
                </a:lnTo>
                <a:lnTo>
                  <a:pt x="18217013" y="1044906"/>
                </a:lnTo>
                <a:lnTo>
                  <a:pt x="18194298" y="26348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22600"/>
              </a:lnSpc>
              <a:spcBef>
                <a:spcPts val="100"/>
              </a:spcBef>
            </a:pPr>
            <a:r>
              <a:rPr spc="145" dirty="0"/>
              <a:t>Формирование</a:t>
            </a:r>
            <a:r>
              <a:rPr spc="-170" dirty="0"/>
              <a:t> </a:t>
            </a:r>
            <a:r>
              <a:rPr spc="190" dirty="0"/>
              <a:t>у</a:t>
            </a:r>
            <a:r>
              <a:rPr spc="-170" dirty="0"/>
              <a:t> </a:t>
            </a:r>
            <a:r>
              <a:rPr spc="140" dirty="0"/>
              <a:t>учащихся</a:t>
            </a:r>
            <a:r>
              <a:rPr spc="-165" dirty="0"/>
              <a:t> </a:t>
            </a:r>
            <a:r>
              <a:rPr spc="130" dirty="0"/>
              <a:t>коммуникации</a:t>
            </a:r>
            <a:r>
              <a:rPr spc="-170" dirty="0"/>
              <a:t> </a:t>
            </a:r>
            <a:r>
              <a:rPr spc="155" dirty="0"/>
              <a:t>связано</a:t>
            </a:r>
            <a:r>
              <a:rPr spc="-165" dirty="0"/>
              <a:t> </a:t>
            </a:r>
            <a:r>
              <a:rPr spc="190" dirty="0"/>
              <a:t>с</a:t>
            </a:r>
            <a:r>
              <a:rPr spc="-170" dirty="0"/>
              <a:t> </a:t>
            </a:r>
            <a:r>
              <a:rPr spc="125" dirty="0"/>
              <a:t>развитием </a:t>
            </a:r>
            <a:r>
              <a:rPr spc="135" dirty="0"/>
              <a:t>коммуникативной</a:t>
            </a:r>
            <a:r>
              <a:rPr spc="-165" dirty="0"/>
              <a:t> </a:t>
            </a:r>
            <a:r>
              <a:rPr spc="110" dirty="0"/>
              <a:t>компетентности.</a:t>
            </a:r>
            <a:r>
              <a:rPr spc="-165" dirty="0"/>
              <a:t> </a:t>
            </a:r>
            <a:r>
              <a:rPr spc="130" dirty="0"/>
              <a:t>Коммуникация</a:t>
            </a:r>
            <a:r>
              <a:rPr spc="-160" dirty="0"/>
              <a:t> </a:t>
            </a:r>
            <a:r>
              <a:rPr spc="135" dirty="0"/>
              <a:t>проявляется</a:t>
            </a:r>
            <a:r>
              <a:rPr spc="-165" dirty="0"/>
              <a:t> </a:t>
            </a:r>
            <a:r>
              <a:rPr spc="120" dirty="0"/>
              <a:t>в умении</a:t>
            </a:r>
            <a:r>
              <a:rPr spc="-175" dirty="0"/>
              <a:t> </a:t>
            </a:r>
            <a:r>
              <a:rPr spc="135" dirty="0"/>
              <a:t>обучающегося</a:t>
            </a:r>
            <a:r>
              <a:rPr spc="-170" dirty="0"/>
              <a:t> </a:t>
            </a:r>
            <a:r>
              <a:rPr spc="145" dirty="0"/>
              <a:t>задавать</a:t>
            </a:r>
            <a:r>
              <a:rPr spc="-175" dirty="0"/>
              <a:t> </a:t>
            </a:r>
            <a:r>
              <a:rPr spc="160" dirty="0"/>
              <a:t>вопросы</a:t>
            </a:r>
            <a:r>
              <a:rPr spc="-170" dirty="0"/>
              <a:t> </a:t>
            </a:r>
            <a:r>
              <a:rPr spc="135" dirty="0"/>
              <a:t>одноклассникам</a:t>
            </a:r>
            <a:r>
              <a:rPr spc="-175" dirty="0"/>
              <a:t> </a:t>
            </a:r>
            <a:r>
              <a:rPr spc="80" dirty="0"/>
              <a:t>и </a:t>
            </a:r>
            <a:r>
              <a:rPr spc="135" dirty="0"/>
              <a:t>отвечать</a:t>
            </a:r>
            <a:r>
              <a:rPr spc="-190" dirty="0"/>
              <a:t> </a:t>
            </a:r>
            <a:r>
              <a:rPr spc="150" dirty="0"/>
              <a:t>на</a:t>
            </a:r>
            <a:r>
              <a:rPr spc="-190" dirty="0"/>
              <a:t> </a:t>
            </a:r>
            <a:r>
              <a:rPr spc="130" dirty="0"/>
              <a:t>их</a:t>
            </a:r>
            <a:r>
              <a:rPr spc="-185" dirty="0"/>
              <a:t> </a:t>
            </a:r>
            <a:r>
              <a:rPr spc="160" dirty="0"/>
              <a:t>вопросы</a:t>
            </a:r>
            <a:r>
              <a:rPr spc="-190" dirty="0"/>
              <a:t> </a:t>
            </a:r>
            <a:r>
              <a:rPr spc="145" dirty="0"/>
              <a:t>понятным</a:t>
            </a:r>
            <a:r>
              <a:rPr spc="-190" dirty="0"/>
              <a:t> </a:t>
            </a:r>
            <a:r>
              <a:rPr spc="114" dirty="0"/>
              <a:t>для</a:t>
            </a:r>
            <a:r>
              <a:rPr spc="-185" dirty="0"/>
              <a:t> </a:t>
            </a:r>
            <a:r>
              <a:rPr spc="135" dirty="0"/>
              <a:t>них</a:t>
            </a:r>
            <a:r>
              <a:rPr spc="-190" dirty="0"/>
              <a:t> </a:t>
            </a:r>
            <a:r>
              <a:rPr spc="80" dirty="0"/>
              <a:t>образом,</a:t>
            </a:r>
            <a:r>
              <a:rPr spc="-190" dirty="0"/>
              <a:t> </a:t>
            </a:r>
            <a:r>
              <a:rPr spc="170" dirty="0"/>
              <a:t>в</a:t>
            </a:r>
            <a:r>
              <a:rPr spc="-185" dirty="0"/>
              <a:t> </a:t>
            </a:r>
            <a:r>
              <a:rPr spc="120" dirty="0"/>
              <a:t>случае </a:t>
            </a:r>
            <a:r>
              <a:rPr spc="125" dirty="0"/>
              <a:t>необходимости</a:t>
            </a:r>
            <a:r>
              <a:rPr spc="-130" dirty="0"/>
              <a:t> </a:t>
            </a:r>
            <a:r>
              <a:rPr spc="135" dirty="0"/>
              <a:t>обращаться</a:t>
            </a:r>
            <a:r>
              <a:rPr spc="-125" dirty="0"/>
              <a:t> </a:t>
            </a:r>
            <a:r>
              <a:rPr spc="175" dirty="0"/>
              <a:t>за</a:t>
            </a:r>
            <a:r>
              <a:rPr spc="-125" dirty="0"/>
              <a:t> </a:t>
            </a:r>
            <a:r>
              <a:rPr spc="114" dirty="0"/>
              <a:t>разъяснением</a:t>
            </a:r>
            <a:r>
              <a:rPr spc="-125" dirty="0"/>
              <a:t> </a:t>
            </a:r>
            <a:r>
              <a:rPr dirty="0"/>
              <a:t>того,</a:t>
            </a:r>
            <a:r>
              <a:rPr spc="-125" dirty="0"/>
              <a:t> </a:t>
            </a:r>
            <a:r>
              <a:rPr spc="125" dirty="0"/>
              <a:t>что </a:t>
            </a:r>
            <a:r>
              <a:rPr spc="155" dirty="0"/>
              <a:t>оказывается</a:t>
            </a:r>
            <a:r>
              <a:rPr spc="-180" dirty="0"/>
              <a:t> </a:t>
            </a:r>
            <a:r>
              <a:rPr spc="135" dirty="0"/>
              <a:t>непонятным</a:t>
            </a:r>
            <a:r>
              <a:rPr spc="-180" dirty="0"/>
              <a:t> </a:t>
            </a:r>
            <a:r>
              <a:rPr spc="170" dirty="0"/>
              <a:t>в</a:t>
            </a:r>
            <a:r>
              <a:rPr spc="-175" dirty="0"/>
              <a:t> </a:t>
            </a:r>
            <a:r>
              <a:rPr spc="130" dirty="0"/>
              <a:t>сообщениях</a:t>
            </a:r>
            <a:r>
              <a:rPr spc="-180" dirty="0"/>
              <a:t> </a:t>
            </a:r>
            <a:r>
              <a:rPr spc="120" dirty="0"/>
              <a:t>или</a:t>
            </a:r>
            <a:r>
              <a:rPr spc="-180" dirty="0"/>
              <a:t> </a:t>
            </a:r>
            <a:r>
              <a:rPr spc="120" dirty="0"/>
              <a:t>рассуждениях,</a:t>
            </a:r>
            <a:r>
              <a:rPr spc="-175" dirty="0"/>
              <a:t> </a:t>
            </a:r>
            <a:r>
              <a:rPr spc="-75" dirty="0"/>
              <a:t>и,</a:t>
            </a:r>
            <a:r>
              <a:rPr spc="-180" dirty="0"/>
              <a:t> </a:t>
            </a:r>
            <a:r>
              <a:rPr spc="120" dirty="0"/>
              <a:t>в </a:t>
            </a:r>
            <a:r>
              <a:rPr spc="190" dirty="0"/>
              <a:t>свою</a:t>
            </a:r>
            <a:r>
              <a:rPr spc="-185" dirty="0"/>
              <a:t> </a:t>
            </a:r>
            <a:r>
              <a:rPr spc="55" dirty="0"/>
              <a:t>очередь,</a:t>
            </a:r>
            <a:r>
              <a:rPr spc="-185" dirty="0"/>
              <a:t> </a:t>
            </a:r>
            <a:r>
              <a:rPr spc="120" dirty="0"/>
              <a:t>умении</a:t>
            </a:r>
            <a:r>
              <a:rPr spc="-180" dirty="0"/>
              <a:t> </a:t>
            </a:r>
            <a:r>
              <a:rPr spc="130" dirty="0"/>
              <a:t>разъяснить</a:t>
            </a:r>
            <a:r>
              <a:rPr spc="-185" dirty="0"/>
              <a:t> </a:t>
            </a:r>
            <a:r>
              <a:rPr spc="155" dirty="0"/>
              <a:t>свои</a:t>
            </a:r>
            <a:r>
              <a:rPr spc="-180" dirty="0"/>
              <a:t> </a:t>
            </a:r>
            <a:r>
              <a:rPr spc="110" dirty="0"/>
              <a:t>идеи</a:t>
            </a:r>
            <a:r>
              <a:rPr spc="-185" dirty="0"/>
              <a:t> </a:t>
            </a:r>
            <a:r>
              <a:rPr spc="130" dirty="0"/>
              <a:t>и</a:t>
            </a:r>
            <a:r>
              <a:rPr spc="-180" dirty="0"/>
              <a:t> </a:t>
            </a:r>
            <a:r>
              <a:rPr spc="90" dirty="0"/>
              <a:t>предложения.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40415" y="649380"/>
            <a:ext cx="8458200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500"/>
              </a:lnSpc>
              <a:spcBef>
                <a:spcPts val="95"/>
              </a:spcBef>
            </a:pPr>
            <a:r>
              <a:rPr sz="6450" spc="50" dirty="0"/>
              <a:t>Развитие </a:t>
            </a:r>
            <a:r>
              <a:rPr sz="6450" spc="65" dirty="0"/>
              <a:t>коммуникативной компетенции</a:t>
            </a:r>
            <a:endParaRPr sz="645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927" y="1394090"/>
            <a:ext cx="228599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552" y="1394090"/>
            <a:ext cx="228599" cy="228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178" y="1394090"/>
            <a:ext cx="228599" cy="2285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4278" y="1309159"/>
            <a:ext cx="6765290" cy="8093709"/>
            <a:chOff x="154278" y="1309159"/>
            <a:chExt cx="6765290" cy="8093709"/>
          </a:xfrm>
        </p:grpSpPr>
        <p:sp>
          <p:nvSpPr>
            <p:cNvPr id="10" name="object 10"/>
            <p:cNvSpPr/>
            <p:nvPr/>
          </p:nvSpPr>
          <p:spPr>
            <a:xfrm>
              <a:off x="154278" y="3065141"/>
              <a:ext cx="2705100" cy="4635500"/>
            </a:xfrm>
            <a:custGeom>
              <a:avLst/>
              <a:gdLst/>
              <a:ahLst/>
              <a:cxnLst/>
              <a:rect l="l" t="t" r="r" b="b"/>
              <a:pathLst>
                <a:path w="2705100" h="4635500">
                  <a:moveTo>
                    <a:pt x="1455265" y="2400300"/>
                  </a:moveTo>
                  <a:lnTo>
                    <a:pt x="1263566" y="2400300"/>
                  </a:lnTo>
                  <a:lnTo>
                    <a:pt x="1255131" y="2349500"/>
                  </a:lnTo>
                  <a:lnTo>
                    <a:pt x="1239374" y="2235200"/>
                  </a:lnTo>
                  <a:lnTo>
                    <a:pt x="1230939" y="2184400"/>
                  </a:lnTo>
                  <a:lnTo>
                    <a:pt x="1222328" y="2133600"/>
                  </a:lnTo>
                  <a:lnTo>
                    <a:pt x="1213522" y="2082800"/>
                  </a:lnTo>
                  <a:lnTo>
                    <a:pt x="1204529" y="2032000"/>
                  </a:lnTo>
                  <a:lnTo>
                    <a:pt x="1195356" y="1981200"/>
                  </a:lnTo>
                  <a:lnTo>
                    <a:pt x="1186011" y="1930400"/>
                  </a:lnTo>
                  <a:lnTo>
                    <a:pt x="1176500" y="1879600"/>
                  </a:lnTo>
                  <a:lnTo>
                    <a:pt x="1166831" y="1828800"/>
                  </a:lnTo>
                  <a:lnTo>
                    <a:pt x="1157012" y="1778000"/>
                  </a:lnTo>
                  <a:lnTo>
                    <a:pt x="1147049" y="1727200"/>
                  </a:lnTo>
                  <a:lnTo>
                    <a:pt x="1136950" y="1676400"/>
                  </a:lnTo>
                  <a:lnTo>
                    <a:pt x="1126723" y="1625600"/>
                  </a:lnTo>
                  <a:lnTo>
                    <a:pt x="1116374" y="1574800"/>
                  </a:lnTo>
                  <a:lnTo>
                    <a:pt x="1105911" y="1524000"/>
                  </a:lnTo>
                  <a:lnTo>
                    <a:pt x="1095341" y="1473200"/>
                  </a:lnTo>
                  <a:lnTo>
                    <a:pt x="1084672" y="1422400"/>
                  </a:lnTo>
                  <a:lnTo>
                    <a:pt x="1073911" y="1371600"/>
                  </a:lnTo>
                  <a:lnTo>
                    <a:pt x="1063065" y="1320800"/>
                  </a:lnTo>
                  <a:lnTo>
                    <a:pt x="1052141" y="1270000"/>
                  </a:lnTo>
                  <a:lnTo>
                    <a:pt x="1041147" y="1219200"/>
                  </a:lnTo>
                  <a:lnTo>
                    <a:pt x="1030090" y="1168400"/>
                  </a:lnTo>
                  <a:lnTo>
                    <a:pt x="1018978" y="1117600"/>
                  </a:lnTo>
                  <a:lnTo>
                    <a:pt x="1007817" y="1066800"/>
                  </a:lnTo>
                  <a:lnTo>
                    <a:pt x="996615" y="1016000"/>
                  </a:lnTo>
                  <a:lnTo>
                    <a:pt x="974356" y="914400"/>
                  </a:lnTo>
                  <a:lnTo>
                    <a:pt x="963200" y="863600"/>
                  </a:lnTo>
                  <a:lnTo>
                    <a:pt x="952014" y="812800"/>
                  </a:lnTo>
                  <a:lnTo>
                    <a:pt x="940786" y="774700"/>
                  </a:lnTo>
                  <a:lnTo>
                    <a:pt x="929507" y="723900"/>
                  </a:lnTo>
                  <a:lnTo>
                    <a:pt x="918166" y="673100"/>
                  </a:lnTo>
                  <a:lnTo>
                    <a:pt x="906753" y="622300"/>
                  </a:lnTo>
                  <a:lnTo>
                    <a:pt x="895258" y="571500"/>
                  </a:lnTo>
                  <a:lnTo>
                    <a:pt x="883669" y="520700"/>
                  </a:lnTo>
                  <a:lnTo>
                    <a:pt x="871978" y="469900"/>
                  </a:lnTo>
                  <a:lnTo>
                    <a:pt x="860174" y="431800"/>
                  </a:lnTo>
                  <a:lnTo>
                    <a:pt x="845591" y="368300"/>
                  </a:lnTo>
                  <a:lnTo>
                    <a:pt x="831501" y="317500"/>
                  </a:lnTo>
                  <a:lnTo>
                    <a:pt x="817907" y="266700"/>
                  </a:lnTo>
                  <a:lnTo>
                    <a:pt x="804806" y="215900"/>
                  </a:lnTo>
                  <a:lnTo>
                    <a:pt x="792200" y="165100"/>
                  </a:lnTo>
                  <a:lnTo>
                    <a:pt x="780089" y="114300"/>
                  </a:lnTo>
                  <a:lnTo>
                    <a:pt x="769707" y="63500"/>
                  </a:lnTo>
                  <a:lnTo>
                    <a:pt x="765073" y="25400"/>
                  </a:lnTo>
                  <a:lnTo>
                    <a:pt x="759326" y="0"/>
                  </a:lnTo>
                  <a:lnTo>
                    <a:pt x="775406" y="38100"/>
                  </a:lnTo>
                  <a:lnTo>
                    <a:pt x="823469" y="190500"/>
                  </a:lnTo>
                  <a:lnTo>
                    <a:pt x="839420" y="241300"/>
                  </a:lnTo>
                  <a:lnTo>
                    <a:pt x="855330" y="279400"/>
                  </a:lnTo>
                  <a:lnTo>
                    <a:pt x="887017" y="381000"/>
                  </a:lnTo>
                  <a:lnTo>
                    <a:pt x="902786" y="431800"/>
                  </a:lnTo>
                  <a:lnTo>
                    <a:pt x="918502" y="482600"/>
                  </a:lnTo>
                  <a:lnTo>
                    <a:pt x="934162" y="533400"/>
                  </a:lnTo>
                  <a:lnTo>
                    <a:pt x="949761" y="571500"/>
                  </a:lnTo>
                  <a:lnTo>
                    <a:pt x="965297" y="622300"/>
                  </a:lnTo>
                  <a:lnTo>
                    <a:pt x="980767" y="673100"/>
                  </a:lnTo>
                  <a:lnTo>
                    <a:pt x="996166" y="723900"/>
                  </a:lnTo>
                  <a:lnTo>
                    <a:pt x="1011493" y="774700"/>
                  </a:lnTo>
                  <a:lnTo>
                    <a:pt x="1026744" y="825500"/>
                  </a:lnTo>
                  <a:lnTo>
                    <a:pt x="1041915" y="863600"/>
                  </a:lnTo>
                  <a:lnTo>
                    <a:pt x="1057003" y="914400"/>
                  </a:lnTo>
                  <a:lnTo>
                    <a:pt x="1072005" y="965200"/>
                  </a:lnTo>
                  <a:lnTo>
                    <a:pt x="1086918" y="1016000"/>
                  </a:lnTo>
                  <a:lnTo>
                    <a:pt x="1101738" y="1066800"/>
                  </a:lnTo>
                  <a:lnTo>
                    <a:pt x="1116462" y="1117600"/>
                  </a:lnTo>
                  <a:lnTo>
                    <a:pt x="1131088" y="1168400"/>
                  </a:lnTo>
                  <a:lnTo>
                    <a:pt x="1145611" y="1206500"/>
                  </a:lnTo>
                  <a:lnTo>
                    <a:pt x="1160028" y="1257300"/>
                  </a:lnTo>
                  <a:lnTo>
                    <a:pt x="1174337" y="1308100"/>
                  </a:lnTo>
                  <a:lnTo>
                    <a:pt x="1188533" y="1358900"/>
                  </a:lnTo>
                  <a:lnTo>
                    <a:pt x="1202614" y="1409700"/>
                  </a:lnTo>
                  <a:lnTo>
                    <a:pt x="1216577" y="1460500"/>
                  </a:lnTo>
                  <a:lnTo>
                    <a:pt x="1230418" y="1511300"/>
                  </a:lnTo>
                  <a:lnTo>
                    <a:pt x="1244133" y="1549400"/>
                  </a:lnTo>
                  <a:lnTo>
                    <a:pt x="1257720" y="1600200"/>
                  </a:lnTo>
                  <a:lnTo>
                    <a:pt x="1271176" y="1651000"/>
                  </a:lnTo>
                  <a:lnTo>
                    <a:pt x="1284496" y="1701800"/>
                  </a:lnTo>
                  <a:lnTo>
                    <a:pt x="1297679" y="1752600"/>
                  </a:lnTo>
                  <a:lnTo>
                    <a:pt x="1310720" y="1803400"/>
                  </a:lnTo>
                  <a:lnTo>
                    <a:pt x="1323616" y="1854200"/>
                  </a:lnTo>
                  <a:lnTo>
                    <a:pt x="1336364" y="1905000"/>
                  </a:lnTo>
                  <a:lnTo>
                    <a:pt x="1348961" y="1955800"/>
                  </a:lnTo>
                  <a:lnTo>
                    <a:pt x="1361404" y="1993900"/>
                  </a:lnTo>
                  <a:lnTo>
                    <a:pt x="1373689" y="2044700"/>
                  </a:lnTo>
                  <a:lnTo>
                    <a:pt x="1385813" y="2095500"/>
                  </a:lnTo>
                  <a:lnTo>
                    <a:pt x="1397773" y="2146300"/>
                  </a:lnTo>
                  <a:lnTo>
                    <a:pt x="1409565" y="2197100"/>
                  </a:lnTo>
                  <a:lnTo>
                    <a:pt x="1421187" y="2247900"/>
                  </a:lnTo>
                  <a:lnTo>
                    <a:pt x="1432635" y="2298700"/>
                  </a:lnTo>
                  <a:lnTo>
                    <a:pt x="1444238" y="2349500"/>
                  </a:lnTo>
                  <a:lnTo>
                    <a:pt x="1455265" y="2400300"/>
                  </a:lnTo>
                  <a:close/>
                </a:path>
                <a:path w="2705100" h="4635500">
                  <a:moveTo>
                    <a:pt x="1705040" y="2743200"/>
                  </a:moveTo>
                  <a:lnTo>
                    <a:pt x="1100429" y="2743200"/>
                  </a:lnTo>
                  <a:lnTo>
                    <a:pt x="1085166" y="2692400"/>
                  </a:lnTo>
                  <a:lnTo>
                    <a:pt x="1069851" y="2641600"/>
                  </a:lnTo>
                  <a:lnTo>
                    <a:pt x="1054433" y="2590800"/>
                  </a:lnTo>
                  <a:lnTo>
                    <a:pt x="1038859" y="2540000"/>
                  </a:lnTo>
                  <a:lnTo>
                    <a:pt x="1023077" y="2489200"/>
                  </a:lnTo>
                  <a:lnTo>
                    <a:pt x="1007035" y="2438400"/>
                  </a:lnTo>
                  <a:lnTo>
                    <a:pt x="990683" y="2387600"/>
                  </a:lnTo>
                  <a:lnTo>
                    <a:pt x="974882" y="2336800"/>
                  </a:lnTo>
                  <a:lnTo>
                    <a:pt x="958856" y="2286000"/>
                  </a:lnTo>
                  <a:lnTo>
                    <a:pt x="942599" y="2247900"/>
                  </a:lnTo>
                  <a:lnTo>
                    <a:pt x="926110" y="2197100"/>
                  </a:lnTo>
                  <a:lnTo>
                    <a:pt x="909383" y="2146300"/>
                  </a:lnTo>
                  <a:lnTo>
                    <a:pt x="892414" y="2108200"/>
                  </a:lnTo>
                  <a:lnTo>
                    <a:pt x="875201" y="2057400"/>
                  </a:lnTo>
                  <a:lnTo>
                    <a:pt x="857738" y="2006600"/>
                  </a:lnTo>
                  <a:lnTo>
                    <a:pt x="840023" y="1968500"/>
                  </a:lnTo>
                  <a:lnTo>
                    <a:pt x="822050" y="1917700"/>
                  </a:lnTo>
                  <a:lnTo>
                    <a:pt x="803817" y="1866900"/>
                  </a:lnTo>
                  <a:lnTo>
                    <a:pt x="785319" y="1816100"/>
                  </a:lnTo>
                  <a:lnTo>
                    <a:pt x="766552" y="1778000"/>
                  </a:lnTo>
                  <a:lnTo>
                    <a:pt x="747513" y="1727200"/>
                  </a:lnTo>
                  <a:lnTo>
                    <a:pt x="728198" y="1676400"/>
                  </a:lnTo>
                  <a:lnTo>
                    <a:pt x="708603" y="1638300"/>
                  </a:lnTo>
                  <a:lnTo>
                    <a:pt x="688723" y="1587500"/>
                  </a:lnTo>
                  <a:lnTo>
                    <a:pt x="668556" y="1536700"/>
                  </a:lnTo>
                  <a:lnTo>
                    <a:pt x="648096" y="1498600"/>
                  </a:lnTo>
                  <a:lnTo>
                    <a:pt x="627341" y="1447800"/>
                  </a:lnTo>
                  <a:lnTo>
                    <a:pt x="606286" y="1397000"/>
                  </a:lnTo>
                  <a:lnTo>
                    <a:pt x="584927" y="1358900"/>
                  </a:lnTo>
                  <a:lnTo>
                    <a:pt x="563261" y="1308100"/>
                  </a:lnTo>
                  <a:lnTo>
                    <a:pt x="541284" y="1270000"/>
                  </a:lnTo>
                  <a:lnTo>
                    <a:pt x="518992" y="1219200"/>
                  </a:lnTo>
                  <a:lnTo>
                    <a:pt x="496380" y="1168400"/>
                  </a:lnTo>
                  <a:lnTo>
                    <a:pt x="473445" y="1130300"/>
                  </a:lnTo>
                  <a:lnTo>
                    <a:pt x="450183" y="1079500"/>
                  </a:lnTo>
                  <a:lnTo>
                    <a:pt x="426591" y="1041400"/>
                  </a:lnTo>
                  <a:lnTo>
                    <a:pt x="402664" y="990600"/>
                  </a:lnTo>
                  <a:lnTo>
                    <a:pt x="378398" y="952500"/>
                  </a:lnTo>
                  <a:lnTo>
                    <a:pt x="353789" y="901700"/>
                  </a:lnTo>
                  <a:lnTo>
                    <a:pt x="328835" y="863600"/>
                  </a:lnTo>
                  <a:lnTo>
                    <a:pt x="303530" y="812800"/>
                  </a:lnTo>
                  <a:lnTo>
                    <a:pt x="277871" y="774700"/>
                  </a:lnTo>
                  <a:lnTo>
                    <a:pt x="251853" y="736600"/>
                  </a:lnTo>
                  <a:lnTo>
                    <a:pt x="225474" y="685800"/>
                  </a:lnTo>
                  <a:lnTo>
                    <a:pt x="198729" y="647700"/>
                  </a:lnTo>
                  <a:lnTo>
                    <a:pt x="225966" y="685800"/>
                  </a:lnTo>
                  <a:lnTo>
                    <a:pt x="253405" y="736600"/>
                  </a:lnTo>
                  <a:lnTo>
                    <a:pt x="308807" y="812800"/>
                  </a:lnTo>
                  <a:lnTo>
                    <a:pt x="336729" y="850900"/>
                  </a:lnTo>
                  <a:lnTo>
                    <a:pt x="364772" y="901700"/>
                  </a:lnTo>
                  <a:lnTo>
                    <a:pt x="421136" y="977900"/>
                  </a:lnTo>
                  <a:lnTo>
                    <a:pt x="534412" y="1143000"/>
                  </a:lnTo>
                  <a:lnTo>
                    <a:pt x="562725" y="1193800"/>
                  </a:lnTo>
                  <a:lnTo>
                    <a:pt x="619204" y="1270000"/>
                  </a:lnTo>
                  <a:lnTo>
                    <a:pt x="647327" y="1320800"/>
                  </a:lnTo>
                  <a:lnTo>
                    <a:pt x="703243" y="1397000"/>
                  </a:lnTo>
                  <a:lnTo>
                    <a:pt x="730993" y="1447800"/>
                  </a:lnTo>
                  <a:lnTo>
                    <a:pt x="785978" y="1524000"/>
                  </a:lnTo>
                  <a:lnTo>
                    <a:pt x="813171" y="1562100"/>
                  </a:lnTo>
                  <a:lnTo>
                    <a:pt x="840139" y="1612900"/>
                  </a:lnTo>
                  <a:lnTo>
                    <a:pt x="866859" y="1651000"/>
                  </a:lnTo>
                  <a:lnTo>
                    <a:pt x="893312" y="1701800"/>
                  </a:lnTo>
                  <a:lnTo>
                    <a:pt x="919477" y="1739900"/>
                  </a:lnTo>
                  <a:lnTo>
                    <a:pt x="945334" y="1778000"/>
                  </a:lnTo>
                  <a:lnTo>
                    <a:pt x="970863" y="1828800"/>
                  </a:lnTo>
                  <a:lnTo>
                    <a:pt x="996043" y="1866900"/>
                  </a:lnTo>
                  <a:lnTo>
                    <a:pt x="1020854" y="1917700"/>
                  </a:lnTo>
                  <a:lnTo>
                    <a:pt x="1045275" y="1955800"/>
                  </a:lnTo>
                  <a:lnTo>
                    <a:pt x="1069286" y="1993900"/>
                  </a:lnTo>
                  <a:lnTo>
                    <a:pt x="1092866" y="2044700"/>
                  </a:lnTo>
                  <a:lnTo>
                    <a:pt x="1115996" y="2082800"/>
                  </a:lnTo>
                  <a:lnTo>
                    <a:pt x="1138654" y="2133600"/>
                  </a:lnTo>
                  <a:lnTo>
                    <a:pt x="1160821" y="2171700"/>
                  </a:lnTo>
                  <a:lnTo>
                    <a:pt x="1182476" y="2222500"/>
                  </a:lnTo>
                  <a:lnTo>
                    <a:pt x="1203598" y="2260600"/>
                  </a:lnTo>
                  <a:lnTo>
                    <a:pt x="1224167" y="2311400"/>
                  </a:lnTo>
                  <a:lnTo>
                    <a:pt x="1244164" y="2362200"/>
                  </a:lnTo>
                  <a:lnTo>
                    <a:pt x="1263566" y="2400300"/>
                  </a:lnTo>
                  <a:lnTo>
                    <a:pt x="1455265" y="2400300"/>
                  </a:lnTo>
                  <a:lnTo>
                    <a:pt x="1465633" y="2451100"/>
                  </a:lnTo>
                  <a:lnTo>
                    <a:pt x="1475259" y="2501900"/>
                  </a:lnTo>
                  <a:lnTo>
                    <a:pt x="1484061" y="2552700"/>
                  </a:lnTo>
                  <a:lnTo>
                    <a:pt x="1491957" y="2603500"/>
                  </a:lnTo>
                  <a:lnTo>
                    <a:pt x="1752087" y="2603500"/>
                  </a:lnTo>
                  <a:lnTo>
                    <a:pt x="1740523" y="2641600"/>
                  </a:lnTo>
                  <a:lnTo>
                    <a:pt x="1724845" y="2692400"/>
                  </a:lnTo>
                  <a:lnTo>
                    <a:pt x="1709011" y="2730500"/>
                  </a:lnTo>
                  <a:lnTo>
                    <a:pt x="1705040" y="2743200"/>
                  </a:lnTo>
                  <a:close/>
                </a:path>
                <a:path w="2705100" h="4635500">
                  <a:moveTo>
                    <a:pt x="1752087" y="2603500"/>
                  </a:moveTo>
                  <a:lnTo>
                    <a:pt x="1491957" y="2603500"/>
                  </a:lnTo>
                  <a:lnTo>
                    <a:pt x="1509754" y="2527300"/>
                  </a:lnTo>
                  <a:lnTo>
                    <a:pt x="1522712" y="2476500"/>
                  </a:lnTo>
                  <a:lnTo>
                    <a:pt x="1536446" y="2438400"/>
                  </a:lnTo>
                  <a:lnTo>
                    <a:pt x="1550929" y="2387600"/>
                  </a:lnTo>
                  <a:lnTo>
                    <a:pt x="1566137" y="2336800"/>
                  </a:lnTo>
                  <a:lnTo>
                    <a:pt x="1582044" y="2286000"/>
                  </a:lnTo>
                  <a:lnTo>
                    <a:pt x="1598625" y="2235200"/>
                  </a:lnTo>
                  <a:lnTo>
                    <a:pt x="1615854" y="2184400"/>
                  </a:lnTo>
                  <a:lnTo>
                    <a:pt x="1633707" y="2146300"/>
                  </a:lnTo>
                  <a:lnTo>
                    <a:pt x="1652157" y="2095500"/>
                  </a:lnTo>
                  <a:lnTo>
                    <a:pt x="1671179" y="2044700"/>
                  </a:lnTo>
                  <a:lnTo>
                    <a:pt x="1690748" y="1993900"/>
                  </a:lnTo>
                  <a:lnTo>
                    <a:pt x="1710839" y="1955800"/>
                  </a:lnTo>
                  <a:lnTo>
                    <a:pt x="1731426" y="1905000"/>
                  </a:lnTo>
                  <a:lnTo>
                    <a:pt x="1752484" y="1854200"/>
                  </a:lnTo>
                  <a:lnTo>
                    <a:pt x="1773988" y="1816100"/>
                  </a:lnTo>
                  <a:lnTo>
                    <a:pt x="1795912" y="1765300"/>
                  </a:lnTo>
                  <a:lnTo>
                    <a:pt x="1818230" y="1714500"/>
                  </a:lnTo>
                  <a:lnTo>
                    <a:pt x="1842011" y="1676400"/>
                  </a:lnTo>
                  <a:lnTo>
                    <a:pt x="1866661" y="1625600"/>
                  </a:lnTo>
                  <a:lnTo>
                    <a:pt x="1892215" y="1574800"/>
                  </a:lnTo>
                  <a:lnTo>
                    <a:pt x="1918708" y="1536700"/>
                  </a:lnTo>
                  <a:lnTo>
                    <a:pt x="1946173" y="1485900"/>
                  </a:lnTo>
                  <a:lnTo>
                    <a:pt x="1974647" y="1447800"/>
                  </a:lnTo>
                  <a:lnTo>
                    <a:pt x="2004163" y="1397000"/>
                  </a:lnTo>
                  <a:lnTo>
                    <a:pt x="2065448" y="1320800"/>
                  </a:lnTo>
                  <a:lnTo>
                    <a:pt x="2104296" y="1282700"/>
                  </a:lnTo>
                  <a:lnTo>
                    <a:pt x="2189654" y="1206500"/>
                  </a:lnTo>
                  <a:lnTo>
                    <a:pt x="2227761" y="1168400"/>
                  </a:lnTo>
                  <a:lnTo>
                    <a:pt x="2257216" y="1130300"/>
                  </a:lnTo>
                  <a:lnTo>
                    <a:pt x="2232745" y="1168400"/>
                  </a:lnTo>
                  <a:lnTo>
                    <a:pt x="2209249" y="1219200"/>
                  </a:lnTo>
                  <a:lnTo>
                    <a:pt x="2186685" y="1257300"/>
                  </a:lnTo>
                  <a:lnTo>
                    <a:pt x="2165008" y="1308100"/>
                  </a:lnTo>
                  <a:lnTo>
                    <a:pt x="2144175" y="1346200"/>
                  </a:lnTo>
                  <a:lnTo>
                    <a:pt x="2124143" y="1397000"/>
                  </a:lnTo>
                  <a:lnTo>
                    <a:pt x="2104868" y="1435100"/>
                  </a:lnTo>
                  <a:lnTo>
                    <a:pt x="2086306" y="1485900"/>
                  </a:lnTo>
                  <a:lnTo>
                    <a:pt x="2068413" y="1536700"/>
                  </a:lnTo>
                  <a:lnTo>
                    <a:pt x="2051147" y="1587500"/>
                  </a:lnTo>
                  <a:lnTo>
                    <a:pt x="2034463" y="1625600"/>
                  </a:lnTo>
                  <a:lnTo>
                    <a:pt x="2018318" y="1676400"/>
                  </a:lnTo>
                  <a:lnTo>
                    <a:pt x="2002668" y="1727200"/>
                  </a:lnTo>
                  <a:lnTo>
                    <a:pt x="1987470" y="1778000"/>
                  </a:lnTo>
                  <a:lnTo>
                    <a:pt x="1972680" y="1816100"/>
                  </a:lnTo>
                  <a:lnTo>
                    <a:pt x="1958254" y="1866900"/>
                  </a:lnTo>
                  <a:lnTo>
                    <a:pt x="1944149" y="1917700"/>
                  </a:lnTo>
                  <a:lnTo>
                    <a:pt x="1930321" y="1968500"/>
                  </a:lnTo>
                  <a:lnTo>
                    <a:pt x="1916727" y="2019300"/>
                  </a:lnTo>
                  <a:lnTo>
                    <a:pt x="1903323" y="2070100"/>
                  </a:lnTo>
                  <a:lnTo>
                    <a:pt x="1890065" y="2108200"/>
                  </a:lnTo>
                  <a:lnTo>
                    <a:pt x="1837625" y="2311400"/>
                  </a:lnTo>
                  <a:lnTo>
                    <a:pt x="1824445" y="2349500"/>
                  </a:lnTo>
                  <a:lnTo>
                    <a:pt x="1811149" y="2400300"/>
                  </a:lnTo>
                  <a:lnTo>
                    <a:pt x="1797695" y="2451100"/>
                  </a:lnTo>
                  <a:lnTo>
                    <a:pt x="1784038" y="2501900"/>
                  </a:lnTo>
                  <a:lnTo>
                    <a:pt x="1770135" y="2540000"/>
                  </a:lnTo>
                  <a:lnTo>
                    <a:pt x="1755942" y="2590800"/>
                  </a:lnTo>
                  <a:lnTo>
                    <a:pt x="1752087" y="2603500"/>
                  </a:lnTo>
                  <a:close/>
                </a:path>
                <a:path w="2705100" h="4635500">
                  <a:moveTo>
                    <a:pt x="1254668" y="4533900"/>
                  </a:moveTo>
                  <a:lnTo>
                    <a:pt x="1267068" y="4483100"/>
                  </a:lnTo>
                  <a:lnTo>
                    <a:pt x="1277737" y="4432300"/>
                  </a:lnTo>
                  <a:lnTo>
                    <a:pt x="1286924" y="4381500"/>
                  </a:lnTo>
                  <a:lnTo>
                    <a:pt x="1294875" y="4330700"/>
                  </a:lnTo>
                  <a:lnTo>
                    <a:pt x="1301837" y="4279900"/>
                  </a:lnTo>
                  <a:lnTo>
                    <a:pt x="1308058" y="4229100"/>
                  </a:lnTo>
                  <a:lnTo>
                    <a:pt x="1310282" y="4191000"/>
                  </a:lnTo>
                  <a:lnTo>
                    <a:pt x="1314731" y="4127500"/>
                  </a:lnTo>
                  <a:lnTo>
                    <a:pt x="1316956" y="4089400"/>
                  </a:lnTo>
                  <a:lnTo>
                    <a:pt x="1316292" y="4038600"/>
                  </a:lnTo>
                  <a:lnTo>
                    <a:pt x="1314488" y="3987800"/>
                  </a:lnTo>
                  <a:lnTo>
                    <a:pt x="1311831" y="3937000"/>
                  </a:lnTo>
                  <a:lnTo>
                    <a:pt x="1308603" y="3886200"/>
                  </a:lnTo>
                  <a:lnTo>
                    <a:pt x="1305092" y="3835400"/>
                  </a:lnTo>
                  <a:lnTo>
                    <a:pt x="1290569" y="3784600"/>
                  </a:lnTo>
                  <a:lnTo>
                    <a:pt x="1275763" y="3733800"/>
                  </a:lnTo>
                  <a:lnTo>
                    <a:pt x="1261098" y="3683000"/>
                  </a:lnTo>
                  <a:lnTo>
                    <a:pt x="1233905" y="3606800"/>
                  </a:lnTo>
                  <a:lnTo>
                    <a:pt x="1218008" y="3556000"/>
                  </a:lnTo>
                  <a:lnTo>
                    <a:pt x="1201173" y="3505200"/>
                  </a:lnTo>
                  <a:lnTo>
                    <a:pt x="1183409" y="3454400"/>
                  </a:lnTo>
                  <a:lnTo>
                    <a:pt x="1164729" y="3416300"/>
                  </a:lnTo>
                  <a:lnTo>
                    <a:pt x="1145141" y="3365500"/>
                  </a:lnTo>
                  <a:lnTo>
                    <a:pt x="1124657" y="3314700"/>
                  </a:lnTo>
                  <a:lnTo>
                    <a:pt x="1103286" y="3276600"/>
                  </a:lnTo>
                  <a:lnTo>
                    <a:pt x="1081041" y="3225800"/>
                  </a:lnTo>
                  <a:lnTo>
                    <a:pt x="1057931" y="3187700"/>
                  </a:lnTo>
                  <a:lnTo>
                    <a:pt x="1033966" y="3136900"/>
                  </a:lnTo>
                  <a:lnTo>
                    <a:pt x="1009158" y="3098800"/>
                  </a:lnTo>
                  <a:lnTo>
                    <a:pt x="983517" y="3048000"/>
                  </a:lnTo>
                  <a:lnTo>
                    <a:pt x="957053" y="3009900"/>
                  </a:lnTo>
                  <a:lnTo>
                    <a:pt x="929777" y="2959100"/>
                  </a:lnTo>
                  <a:lnTo>
                    <a:pt x="901699" y="2921000"/>
                  </a:lnTo>
                  <a:lnTo>
                    <a:pt x="873962" y="2870200"/>
                  </a:lnTo>
                  <a:lnTo>
                    <a:pt x="845421" y="2832100"/>
                  </a:lnTo>
                  <a:lnTo>
                    <a:pt x="816088" y="2794000"/>
                  </a:lnTo>
                  <a:lnTo>
                    <a:pt x="785978" y="2755900"/>
                  </a:lnTo>
                  <a:lnTo>
                    <a:pt x="755101" y="2717800"/>
                  </a:lnTo>
                  <a:lnTo>
                    <a:pt x="723473" y="2679700"/>
                  </a:lnTo>
                  <a:lnTo>
                    <a:pt x="691105" y="2641600"/>
                  </a:lnTo>
                  <a:lnTo>
                    <a:pt x="658011" y="2603500"/>
                  </a:lnTo>
                  <a:lnTo>
                    <a:pt x="624203" y="2565400"/>
                  </a:lnTo>
                  <a:lnTo>
                    <a:pt x="589695" y="2527300"/>
                  </a:lnTo>
                  <a:lnTo>
                    <a:pt x="554499" y="2489200"/>
                  </a:lnTo>
                  <a:lnTo>
                    <a:pt x="518629" y="2451100"/>
                  </a:lnTo>
                  <a:lnTo>
                    <a:pt x="482097" y="2413000"/>
                  </a:lnTo>
                  <a:lnTo>
                    <a:pt x="444917" y="2387600"/>
                  </a:lnTo>
                  <a:lnTo>
                    <a:pt x="409063" y="2349500"/>
                  </a:lnTo>
                  <a:lnTo>
                    <a:pt x="372757" y="2324100"/>
                  </a:lnTo>
                  <a:lnTo>
                    <a:pt x="336103" y="2286000"/>
                  </a:lnTo>
                  <a:lnTo>
                    <a:pt x="299207" y="2260600"/>
                  </a:lnTo>
                  <a:lnTo>
                    <a:pt x="262171" y="2222500"/>
                  </a:lnTo>
                  <a:lnTo>
                    <a:pt x="188099" y="2159000"/>
                  </a:lnTo>
                  <a:lnTo>
                    <a:pt x="151271" y="2133600"/>
                  </a:lnTo>
                  <a:lnTo>
                    <a:pt x="120081" y="2108200"/>
                  </a:lnTo>
                  <a:lnTo>
                    <a:pt x="81938" y="2070100"/>
                  </a:lnTo>
                  <a:lnTo>
                    <a:pt x="39903" y="2019300"/>
                  </a:lnTo>
                  <a:lnTo>
                    <a:pt x="0" y="1993900"/>
                  </a:lnTo>
                  <a:lnTo>
                    <a:pt x="41555" y="2006600"/>
                  </a:lnTo>
                  <a:lnTo>
                    <a:pt x="263935" y="2133600"/>
                  </a:lnTo>
                  <a:lnTo>
                    <a:pt x="308099" y="2146300"/>
                  </a:lnTo>
                  <a:lnTo>
                    <a:pt x="482450" y="2247900"/>
                  </a:lnTo>
                  <a:lnTo>
                    <a:pt x="609728" y="2324100"/>
                  </a:lnTo>
                  <a:lnTo>
                    <a:pt x="651288" y="2362200"/>
                  </a:lnTo>
                  <a:lnTo>
                    <a:pt x="732881" y="2413000"/>
                  </a:lnTo>
                  <a:lnTo>
                    <a:pt x="772838" y="2438400"/>
                  </a:lnTo>
                  <a:lnTo>
                    <a:pt x="812185" y="2476500"/>
                  </a:lnTo>
                  <a:lnTo>
                    <a:pt x="850883" y="2501900"/>
                  </a:lnTo>
                  <a:lnTo>
                    <a:pt x="888895" y="2540000"/>
                  </a:lnTo>
                  <a:lnTo>
                    <a:pt x="926183" y="2565400"/>
                  </a:lnTo>
                  <a:lnTo>
                    <a:pt x="962708" y="2603500"/>
                  </a:lnTo>
                  <a:lnTo>
                    <a:pt x="998434" y="2628900"/>
                  </a:lnTo>
                  <a:lnTo>
                    <a:pt x="1033321" y="2667000"/>
                  </a:lnTo>
                  <a:lnTo>
                    <a:pt x="1067332" y="2705100"/>
                  </a:lnTo>
                  <a:lnTo>
                    <a:pt x="1100429" y="2743200"/>
                  </a:lnTo>
                  <a:lnTo>
                    <a:pt x="1705040" y="2743200"/>
                  </a:lnTo>
                  <a:lnTo>
                    <a:pt x="1693126" y="2781300"/>
                  </a:lnTo>
                  <a:lnTo>
                    <a:pt x="1677292" y="2832100"/>
                  </a:lnTo>
                  <a:lnTo>
                    <a:pt x="1661614" y="2882900"/>
                  </a:lnTo>
                  <a:lnTo>
                    <a:pt x="1646195" y="2933700"/>
                  </a:lnTo>
                  <a:lnTo>
                    <a:pt x="1861276" y="2933700"/>
                  </a:lnTo>
                  <a:lnTo>
                    <a:pt x="1842460" y="2971800"/>
                  </a:lnTo>
                  <a:lnTo>
                    <a:pt x="1817934" y="3009900"/>
                  </a:lnTo>
                  <a:lnTo>
                    <a:pt x="1793958" y="3060700"/>
                  </a:lnTo>
                  <a:lnTo>
                    <a:pt x="1770522" y="3098800"/>
                  </a:lnTo>
                  <a:lnTo>
                    <a:pt x="1747615" y="3149600"/>
                  </a:lnTo>
                  <a:lnTo>
                    <a:pt x="1725227" y="3187700"/>
                  </a:lnTo>
                  <a:lnTo>
                    <a:pt x="1703347" y="3238500"/>
                  </a:lnTo>
                  <a:lnTo>
                    <a:pt x="1681965" y="3276600"/>
                  </a:lnTo>
                  <a:lnTo>
                    <a:pt x="1661070" y="3327400"/>
                  </a:lnTo>
                  <a:lnTo>
                    <a:pt x="1640651" y="3378200"/>
                  </a:lnTo>
                  <a:lnTo>
                    <a:pt x="1620698" y="3416300"/>
                  </a:lnTo>
                  <a:lnTo>
                    <a:pt x="1601201" y="3467100"/>
                  </a:lnTo>
                  <a:lnTo>
                    <a:pt x="1582148" y="3505200"/>
                  </a:lnTo>
                  <a:lnTo>
                    <a:pt x="1563529" y="3556000"/>
                  </a:lnTo>
                  <a:lnTo>
                    <a:pt x="1545333" y="3606800"/>
                  </a:lnTo>
                  <a:lnTo>
                    <a:pt x="1527551" y="3657600"/>
                  </a:lnTo>
                  <a:lnTo>
                    <a:pt x="1524585" y="3670300"/>
                  </a:lnTo>
                  <a:lnTo>
                    <a:pt x="1683683" y="3670300"/>
                  </a:lnTo>
                  <a:lnTo>
                    <a:pt x="1667398" y="3683000"/>
                  </a:lnTo>
                  <a:lnTo>
                    <a:pt x="1635779" y="3721100"/>
                  </a:lnTo>
                  <a:lnTo>
                    <a:pt x="1605016" y="3759200"/>
                  </a:lnTo>
                  <a:lnTo>
                    <a:pt x="1575009" y="3797300"/>
                  </a:lnTo>
                  <a:lnTo>
                    <a:pt x="1557907" y="3822700"/>
                  </a:lnTo>
                  <a:lnTo>
                    <a:pt x="1538303" y="3835400"/>
                  </a:lnTo>
                  <a:lnTo>
                    <a:pt x="1517030" y="3860800"/>
                  </a:lnTo>
                  <a:lnTo>
                    <a:pt x="1494923" y="3886200"/>
                  </a:lnTo>
                  <a:lnTo>
                    <a:pt x="1486261" y="3937000"/>
                  </a:lnTo>
                  <a:lnTo>
                    <a:pt x="1476882" y="3987800"/>
                  </a:lnTo>
                  <a:lnTo>
                    <a:pt x="1466781" y="4038600"/>
                  </a:lnTo>
                  <a:lnTo>
                    <a:pt x="1455952" y="4089400"/>
                  </a:lnTo>
                  <a:lnTo>
                    <a:pt x="1444389" y="4140200"/>
                  </a:lnTo>
                  <a:lnTo>
                    <a:pt x="1432089" y="4191000"/>
                  </a:lnTo>
                  <a:lnTo>
                    <a:pt x="1419045" y="4241800"/>
                  </a:lnTo>
                  <a:lnTo>
                    <a:pt x="1405252" y="4279900"/>
                  </a:lnTo>
                  <a:lnTo>
                    <a:pt x="1390706" y="4330700"/>
                  </a:lnTo>
                  <a:lnTo>
                    <a:pt x="1375400" y="4381500"/>
                  </a:lnTo>
                  <a:lnTo>
                    <a:pt x="1296193" y="4381500"/>
                  </a:lnTo>
                  <a:lnTo>
                    <a:pt x="1285117" y="4419600"/>
                  </a:lnTo>
                  <a:lnTo>
                    <a:pt x="1274318" y="4457700"/>
                  </a:lnTo>
                  <a:lnTo>
                    <a:pt x="1264076" y="4495800"/>
                  </a:lnTo>
                  <a:lnTo>
                    <a:pt x="1254668" y="4533900"/>
                  </a:lnTo>
                  <a:close/>
                </a:path>
                <a:path w="2705100" h="4635500">
                  <a:moveTo>
                    <a:pt x="1861276" y="2933700"/>
                  </a:moveTo>
                  <a:lnTo>
                    <a:pt x="1646195" y="2933700"/>
                  </a:lnTo>
                  <a:lnTo>
                    <a:pt x="1669960" y="2895600"/>
                  </a:lnTo>
                  <a:lnTo>
                    <a:pt x="1694617" y="2844800"/>
                  </a:lnTo>
                  <a:lnTo>
                    <a:pt x="1720168" y="2806700"/>
                  </a:lnTo>
                  <a:lnTo>
                    <a:pt x="1746616" y="2768600"/>
                  </a:lnTo>
                  <a:lnTo>
                    <a:pt x="1773965" y="2730500"/>
                  </a:lnTo>
                  <a:lnTo>
                    <a:pt x="1802217" y="2692400"/>
                  </a:lnTo>
                  <a:lnTo>
                    <a:pt x="1831376" y="2654300"/>
                  </a:lnTo>
                  <a:lnTo>
                    <a:pt x="1861444" y="2616200"/>
                  </a:lnTo>
                  <a:lnTo>
                    <a:pt x="1892424" y="2578100"/>
                  </a:lnTo>
                  <a:lnTo>
                    <a:pt x="1924319" y="2540000"/>
                  </a:lnTo>
                  <a:lnTo>
                    <a:pt x="1957132" y="2501900"/>
                  </a:lnTo>
                  <a:lnTo>
                    <a:pt x="1990866" y="2463800"/>
                  </a:lnTo>
                  <a:lnTo>
                    <a:pt x="2025524" y="2425700"/>
                  </a:lnTo>
                  <a:lnTo>
                    <a:pt x="2061108" y="2400300"/>
                  </a:lnTo>
                  <a:lnTo>
                    <a:pt x="2097622" y="2362200"/>
                  </a:lnTo>
                  <a:lnTo>
                    <a:pt x="2135069" y="2336800"/>
                  </a:lnTo>
                  <a:lnTo>
                    <a:pt x="2173451" y="2298700"/>
                  </a:lnTo>
                  <a:lnTo>
                    <a:pt x="2212771" y="2273300"/>
                  </a:lnTo>
                  <a:lnTo>
                    <a:pt x="2253033" y="2247900"/>
                  </a:lnTo>
                  <a:lnTo>
                    <a:pt x="2294239" y="2222500"/>
                  </a:lnTo>
                  <a:lnTo>
                    <a:pt x="2336392" y="2197100"/>
                  </a:lnTo>
                  <a:lnTo>
                    <a:pt x="2379496" y="2171700"/>
                  </a:lnTo>
                  <a:lnTo>
                    <a:pt x="2423552" y="2146300"/>
                  </a:lnTo>
                  <a:lnTo>
                    <a:pt x="2468564" y="2120900"/>
                  </a:lnTo>
                  <a:lnTo>
                    <a:pt x="2514535" y="2095500"/>
                  </a:lnTo>
                  <a:lnTo>
                    <a:pt x="2561468" y="2082800"/>
                  </a:lnTo>
                  <a:lnTo>
                    <a:pt x="2609365" y="2057400"/>
                  </a:lnTo>
                  <a:lnTo>
                    <a:pt x="2658230" y="2044700"/>
                  </a:lnTo>
                  <a:lnTo>
                    <a:pt x="2705099" y="2032000"/>
                  </a:lnTo>
                  <a:lnTo>
                    <a:pt x="2665510" y="2057400"/>
                  </a:lnTo>
                  <a:lnTo>
                    <a:pt x="2623779" y="2082800"/>
                  </a:lnTo>
                  <a:lnTo>
                    <a:pt x="2582864" y="2108200"/>
                  </a:lnTo>
                  <a:lnTo>
                    <a:pt x="2542754" y="2146300"/>
                  </a:lnTo>
                  <a:lnTo>
                    <a:pt x="2503437" y="2171700"/>
                  </a:lnTo>
                  <a:lnTo>
                    <a:pt x="2464904" y="2197100"/>
                  </a:lnTo>
                  <a:lnTo>
                    <a:pt x="2427144" y="2235200"/>
                  </a:lnTo>
                  <a:lnTo>
                    <a:pt x="2390146" y="2260600"/>
                  </a:lnTo>
                  <a:lnTo>
                    <a:pt x="2353900" y="2298700"/>
                  </a:lnTo>
                  <a:lnTo>
                    <a:pt x="2318394" y="2336800"/>
                  </a:lnTo>
                  <a:lnTo>
                    <a:pt x="2283620" y="2374900"/>
                  </a:lnTo>
                  <a:lnTo>
                    <a:pt x="2249565" y="2400300"/>
                  </a:lnTo>
                  <a:lnTo>
                    <a:pt x="2216219" y="2438400"/>
                  </a:lnTo>
                  <a:lnTo>
                    <a:pt x="2183573" y="2476500"/>
                  </a:lnTo>
                  <a:lnTo>
                    <a:pt x="2151614" y="2514600"/>
                  </a:lnTo>
                  <a:lnTo>
                    <a:pt x="2120333" y="2552700"/>
                  </a:lnTo>
                  <a:lnTo>
                    <a:pt x="2089719" y="2590800"/>
                  </a:lnTo>
                  <a:lnTo>
                    <a:pt x="2059762" y="2628900"/>
                  </a:lnTo>
                  <a:lnTo>
                    <a:pt x="2030450" y="2667000"/>
                  </a:lnTo>
                  <a:lnTo>
                    <a:pt x="2001773" y="2717800"/>
                  </a:lnTo>
                  <a:lnTo>
                    <a:pt x="1973721" y="2755900"/>
                  </a:lnTo>
                  <a:lnTo>
                    <a:pt x="1946283" y="2794000"/>
                  </a:lnTo>
                  <a:lnTo>
                    <a:pt x="1919449" y="2844800"/>
                  </a:lnTo>
                  <a:lnTo>
                    <a:pt x="1893207" y="2882900"/>
                  </a:lnTo>
                  <a:lnTo>
                    <a:pt x="1867548" y="2921000"/>
                  </a:lnTo>
                  <a:lnTo>
                    <a:pt x="1861276" y="2933700"/>
                  </a:lnTo>
                  <a:close/>
                </a:path>
                <a:path w="2705100" h="4635500">
                  <a:moveTo>
                    <a:pt x="1683683" y="3670300"/>
                  </a:moveTo>
                  <a:lnTo>
                    <a:pt x="1524585" y="3670300"/>
                  </a:lnTo>
                  <a:lnTo>
                    <a:pt x="1552015" y="3632200"/>
                  </a:lnTo>
                  <a:lnTo>
                    <a:pt x="1581080" y="3581400"/>
                  </a:lnTo>
                  <a:lnTo>
                    <a:pt x="1612021" y="3543300"/>
                  </a:lnTo>
                  <a:lnTo>
                    <a:pt x="1645083" y="3505200"/>
                  </a:lnTo>
                  <a:lnTo>
                    <a:pt x="1680509" y="3467100"/>
                  </a:lnTo>
                  <a:lnTo>
                    <a:pt x="1718541" y="3429000"/>
                  </a:lnTo>
                  <a:lnTo>
                    <a:pt x="1759424" y="3390900"/>
                  </a:lnTo>
                  <a:lnTo>
                    <a:pt x="1803400" y="3365500"/>
                  </a:lnTo>
                  <a:lnTo>
                    <a:pt x="1894555" y="3314700"/>
                  </a:lnTo>
                  <a:lnTo>
                    <a:pt x="1940858" y="3302000"/>
                  </a:lnTo>
                  <a:lnTo>
                    <a:pt x="1987537" y="3276600"/>
                  </a:lnTo>
                  <a:lnTo>
                    <a:pt x="2034513" y="3263900"/>
                  </a:lnTo>
                  <a:lnTo>
                    <a:pt x="2271060" y="3263900"/>
                  </a:lnTo>
                  <a:lnTo>
                    <a:pt x="2411452" y="3302000"/>
                  </a:lnTo>
                  <a:lnTo>
                    <a:pt x="2457515" y="3327400"/>
                  </a:lnTo>
                  <a:lnTo>
                    <a:pt x="2503079" y="3340100"/>
                  </a:lnTo>
                  <a:lnTo>
                    <a:pt x="2324915" y="3340100"/>
                  </a:lnTo>
                  <a:lnTo>
                    <a:pt x="2275196" y="3352800"/>
                  </a:lnTo>
                  <a:lnTo>
                    <a:pt x="2225330" y="3352800"/>
                  </a:lnTo>
                  <a:lnTo>
                    <a:pt x="2079798" y="3390900"/>
                  </a:lnTo>
                  <a:lnTo>
                    <a:pt x="2034293" y="3416300"/>
                  </a:lnTo>
                  <a:lnTo>
                    <a:pt x="1991118" y="3429000"/>
                  </a:lnTo>
                  <a:lnTo>
                    <a:pt x="1950767" y="3454400"/>
                  </a:lnTo>
                  <a:lnTo>
                    <a:pt x="1913735" y="3467100"/>
                  </a:lnTo>
                  <a:lnTo>
                    <a:pt x="1880519" y="3492500"/>
                  </a:lnTo>
                  <a:lnTo>
                    <a:pt x="1841723" y="3517900"/>
                  </a:lnTo>
                  <a:lnTo>
                    <a:pt x="1804368" y="3556000"/>
                  </a:lnTo>
                  <a:lnTo>
                    <a:pt x="1768355" y="3581400"/>
                  </a:lnTo>
                  <a:lnTo>
                    <a:pt x="1733588" y="3619500"/>
                  </a:lnTo>
                  <a:lnTo>
                    <a:pt x="1699968" y="3657600"/>
                  </a:lnTo>
                  <a:lnTo>
                    <a:pt x="1683683" y="3670300"/>
                  </a:lnTo>
                  <a:close/>
                </a:path>
                <a:path w="2705100" h="4635500">
                  <a:moveTo>
                    <a:pt x="2541107" y="3361572"/>
                  </a:moveTo>
                  <a:lnTo>
                    <a:pt x="2512406" y="3352800"/>
                  </a:lnTo>
                  <a:lnTo>
                    <a:pt x="2468232" y="3340100"/>
                  </a:lnTo>
                  <a:lnTo>
                    <a:pt x="2503079" y="3340100"/>
                  </a:lnTo>
                  <a:lnTo>
                    <a:pt x="2541107" y="3361572"/>
                  </a:lnTo>
                  <a:close/>
                </a:path>
                <a:path w="2705100" h="4635500">
                  <a:moveTo>
                    <a:pt x="2592387" y="3390900"/>
                  </a:moveTo>
                  <a:lnTo>
                    <a:pt x="2541107" y="3361572"/>
                  </a:lnTo>
                  <a:lnTo>
                    <a:pt x="2553957" y="3365500"/>
                  </a:lnTo>
                  <a:lnTo>
                    <a:pt x="2592387" y="3390900"/>
                  </a:lnTo>
                  <a:close/>
                </a:path>
                <a:path w="2705100" h="4635500">
                  <a:moveTo>
                    <a:pt x="1287295" y="4635500"/>
                  </a:moveTo>
                  <a:lnTo>
                    <a:pt x="1293631" y="4584700"/>
                  </a:lnTo>
                  <a:lnTo>
                    <a:pt x="1295980" y="4533900"/>
                  </a:lnTo>
                  <a:lnTo>
                    <a:pt x="1296051" y="4483100"/>
                  </a:lnTo>
                  <a:lnTo>
                    <a:pt x="1295553" y="4432300"/>
                  </a:lnTo>
                  <a:lnTo>
                    <a:pt x="1296193" y="4394200"/>
                  </a:lnTo>
                  <a:lnTo>
                    <a:pt x="1296193" y="4381500"/>
                  </a:lnTo>
                  <a:lnTo>
                    <a:pt x="1375400" y="4381500"/>
                  </a:lnTo>
                  <a:lnTo>
                    <a:pt x="1359329" y="4432300"/>
                  </a:lnTo>
                  <a:lnTo>
                    <a:pt x="1342489" y="4483100"/>
                  </a:lnTo>
                  <a:lnTo>
                    <a:pt x="1324873" y="4533900"/>
                  </a:lnTo>
                  <a:lnTo>
                    <a:pt x="1306477" y="4584700"/>
                  </a:lnTo>
                  <a:lnTo>
                    <a:pt x="1287295" y="4635500"/>
                  </a:lnTo>
                  <a:close/>
                </a:path>
              </a:pathLst>
            </a:custGeom>
            <a:solidFill>
              <a:srgbClr val="C2DE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0468" y="6959921"/>
              <a:ext cx="1631950" cy="1188085"/>
            </a:xfrm>
            <a:custGeom>
              <a:avLst/>
              <a:gdLst/>
              <a:ahLst/>
              <a:cxnLst/>
              <a:rect l="l" t="t" r="r" b="b"/>
              <a:pathLst>
                <a:path w="1631950" h="1188084">
                  <a:moveTo>
                    <a:pt x="815682" y="1187686"/>
                  </a:moveTo>
                  <a:lnTo>
                    <a:pt x="757081" y="1186585"/>
                  </a:lnTo>
                  <a:lnTo>
                    <a:pt x="701536" y="1183339"/>
                  </a:lnTo>
                  <a:lnTo>
                    <a:pt x="648668" y="1177971"/>
                  </a:lnTo>
                  <a:lnTo>
                    <a:pt x="598508" y="1170532"/>
                  </a:lnTo>
                  <a:lnTo>
                    <a:pt x="550987" y="1161067"/>
                  </a:lnTo>
                  <a:lnTo>
                    <a:pt x="506033" y="1149619"/>
                  </a:lnTo>
                  <a:lnTo>
                    <a:pt x="463575" y="1136232"/>
                  </a:lnTo>
                  <a:lnTo>
                    <a:pt x="423544" y="1120951"/>
                  </a:lnTo>
                  <a:lnTo>
                    <a:pt x="385868" y="1103820"/>
                  </a:lnTo>
                  <a:lnTo>
                    <a:pt x="350476" y="1084881"/>
                  </a:lnTo>
                  <a:lnTo>
                    <a:pt x="317299" y="1064181"/>
                  </a:lnTo>
                  <a:lnTo>
                    <a:pt x="286264" y="1041762"/>
                  </a:lnTo>
                  <a:lnTo>
                    <a:pt x="230342" y="991945"/>
                  </a:lnTo>
                  <a:lnTo>
                    <a:pt x="182144" y="935783"/>
                  </a:lnTo>
                  <a:lnTo>
                    <a:pt x="141105" y="873628"/>
                  </a:lnTo>
                  <a:lnTo>
                    <a:pt x="106659" y="805833"/>
                  </a:lnTo>
                  <a:lnTo>
                    <a:pt x="91732" y="769930"/>
                  </a:lnTo>
                  <a:lnTo>
                    <a:pt x="78240" y="732749"/>
                  </a:lnTo>
                  <a:lnTo>
                    <a:pt x="66114" y="694335"/>
                  </a:lnTo>
                  <a:lnTo>
                    <a:pt x="55283" y="654731"/>
                  </a:lnTo>
                  <a:lnTo>
                    <a:pt x="45676" y="613980"/>
                  </a:lnTo>
                  <a:lnTo>
                    <a:pt x="37222" y="572128"/>
                  </a:lnTo>
                  <a:lnTo>
                    <a:pt x="29851" y="529219"/>
                  </a:lnTo>
                  <a:lnTo>
                    <a:pt x="23492" y="485295"/>
                  </a:lnTo>
                  <a:lnTo>
                    <a:pt x="18074" y="440402"/>
                  </a:lnTo>
                  <a:lnTo>
                    <a:pt x="13526" y="394584"/>
                  </a:lnTo>
                  <a:lnTo>
                    <a:pt x="9779" y="347884"/>
                  </a:lnTo>
                  <a:lnTo>
                    <a:pt x="6760" y="300346"/>
                  </a:lnTo>
                  <a:lnTo>
                    <a:pt x="4368" y="251133"/>
                  </a:lnTo>
                  <a:lnTo>
                    <a:pt x="2608" y="202186"/>
                  </a:lnTo>
                  <a:lnTo>
                    <a:pt x="1362" y="152554"/>
                  </a:lnTo>
                  <a:lnTo>
                    <a:pt x="559" y="102282"/>
                  </a:lnTo>
                  <a:lnTo>
                    <a:pt x="128" y="51416"/>
                  </a:lnTo>
                  <a:lnTo>
                    <a:pt x="0" y="0"/>
                  </a:lnTo>
                  <a:lnTo>
                    <a:pt x="1631365" y="0"/>
                  </a:lnTo>
                  <a:lnTo>
                    <a:pt x="1631234" y="51637"/>
                  </a:lnTo>
                  <a:lnTo>
                    <a:pt x="1630795" y="102702"/>
                  </a:lnTo>
                  <a:lnTo>
                    <a:pt x="1629978" y="153149"/>
                  </a:lnTo>
                  <a:lnTo>
                    <a:pt x="1628710" y="202935"/>
                  </a:lnTo>
                  <a:lnTo>
                    <a:pt x="1626921" y="252015"/>
                  </a:lnTo>
                  <a:lnTo>
                    <a:pt x="1624604" y="299351"/>
                  </a:lnTo>
                  <a:lnTo>
                    <a:pt x="1621586" y="346795"/>
                  </a:lnTo>
                  <a:lnTo>
                    <a:pt x="1617838" y="393418"/>
                  </a:lnTo>
                  <a:lnTo>
                    <a:pt x="1613290" y="439177"/>
                  </a:lnTo>
                  <a:lnTo>
                    <a:pt x="1607872" y="484026"/>
                  </a:lnTo>
                  <a:lnTo>
                    <a:pt x="1601513" y="527920"/>
                  </a:lnTo>
                  <a:lnTo>
                    <a:pt x="1594142" y="570815"/>
                  </a:lnTo>
                  <a:lnTo>
                    <a:pt x="1585688" y="612665"/>
                  </a:lnTo>
                  <a:lnTo>
                    <a:pt x="1576081" y="653425"/>
                  </a:lnTo>
                  <a:lnTo>
                    <a:pt x="1565250" y="693050"/>
                  </a:lnTo>
                  <a:lnTo>
                    <a:pt x="1553124" y="731495"/>
                  </a:lnTo>
                  <a:lnTo>
                    <a:pt x="1539632" y="768716"/>
                  </a:lnTo>
                  <a:lnTo>
                    <a:pt x="1524705" y="804667"/>
                  </a:lnTo>
                  <a:lnTo>
                    <a:pt x="1508271" y="839303"/>
                  </a:lnTo>
                  <a:lnTo>
                    <a:pt x="1470599" y="904450"/>
                  </a:lnTo>
                  <a:lnTo>
                    <a:pt x="1426051" y="963797"/>
                  </a:lnTo>
                  <a:lnTo>
                    <a:pt x="1374062" y="1016984"/>
                  </a:lnTo>
                  <a:lnTo>
                    <a:pt x="1314065" y="1063652"/>
                  </a:lnTo>
                  <a:lnTo>
                    <a:pt x="1280888" y="1084428"/>
                  </a:lnTo>
                  <a:lnTo>
                    <a:pt x="1245496" y="1103439"/>
                  </a:lnTo>
                  <a:lnTo>
                    <a:pt x="1207820" y="1120640"/>
                  </a:lnTo>
                  <a:lnTo>
                    <a:pt x="1167789" y="1135987"/>
                  </a:lnTo>
                  <a:lnTo>
                    <a:pt x="1125332" y="1149433"/>
                  </a:lnTo>
                  <a:lnTo>
                    <a:pt x="1080378" y="1160933"/>
                  </a:lnTo>
                  <a:lnTo>
                    <a:pt x="1032856" y="1170444"/>
                  </a:lnTo>
                  <a:lnTo>
                    <a:pt x="982696" y="1177920"/>
                  </a:lnTo>
                  <a:lnTo>
                    <a:pt x="929828" y="1183315"/>
                  </a:lnTo>
                  <a:lnTo>
                    <a:pt x="874180" y="1186585"/>
                  </a:lnTo>
                  <a:lnTo>
                    <a:pt x="815682" y="1187686"/>
                  </a:lnTo>
                  <a:close/>
                </a:path>
              </a:pathLst>
            </a:custGeom>
            <a:solidFill>
              <a:srgbClr val="2E37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4484" y="1309159"/>
              <a:ext cx="1016000" cy="1299210"/>
            </a:xfrm>
            <a:custGeom>
              <a:avLst/>
              <a:gdLst/>
              <a:ahLst/>
              <a:cxnLst/>
              <a:rect l="l" t="t" r="r" b="b"/>
              <a:pathLst>
                <a:path w="1016000" h="1299210">
                  <a:moveTo>
                    <a:pt x="976270" y="1298682"/>
                  </a:moveTo>
                  <a:lnTo>
                    <a:pt x="387911" y="1298682"/>
                  </a:lnTo>
                  <a:lnTo>
                    <a:pt x="387708" y="1295558"/>
                  </a:lnTo>
                  <a:lnTo>
                    <a:pt x="341759" y="1287974"/>
                  </a:lnTo>
                  <a:lnTo>
                    <a:pt x="297559" y="1275734"/>
                  </a:lnTo>
                  <a:lnTo>
                    <a:pt x="255373" y="1259103"/>
                  </a:lnTo>
                  <a:lnTo>
                    <a:pt x="215466" y="1238346"/>
                  </a:lnTo>
                  <a:lnTo>
                    <a:pt x="178103" y="1213727"/>
                  </a:lnTo>
                  <a:lnTo>
                    <a:pt x="143548" y="1185513"/>
                  </a:lnTo>
                  <a:lnTo>
                    <a:pt x="112067" y="1153967"/>
                  </a:lnTo>
                  <a:lnTo>
                    <a:pt x="83924" y="1119354"/>
                  </a:lnTo>
                  <a:lnTo>
                    <a:pt x="59384" y="1081940"/>
                  </a:lnTo>
                  <a:lnTo>
                    <a:pt x="38712" y="1041988"/>
                  </a:lnTo>
                  <a:lnTo>
                    <a:pt x="22172" y="999765"/>
                  </a:lnTo>
                  <a:lnTo>
                    <a:pt x="10031" y="955534"/>
                  </a:lnTo>
                  <a:lnTo>
                    <a:pt x="2551" y="909560"/>
                  </a:lnTo>
                  <a:lnTo>
                    <a:pt x="0" y="862110"/>
                  </a:lnTo>
                  <a:lnTo>
                    <a:pt x="0" y="436126"/>
                  </a:lnTo>
                  <a:lnTo>
                    <a:pt x="2560" y="388605"/>
                  </a:lnTo>
                  <a:lnTo>
                    <a:pt x="10064" y="342567"/>
                  </a:lnTo>
                  <a:lnTo>
                    <a:pt x="22245" y="298277"/>
                  </a:lnTo>
                  <a:lnTo>
                    <a:pt x="38837" y="256001"/>
                  </a:lnTo>
                  <a:lnTo>
                    <a:pt x="59572" y="216006"/>
                  </a:lnTo>
                  <a:lnTo>
                    <a:pt x="84184" y="178556"/>
                  </a:lnTo>
                  <a:lnTo>
                    <a:pt x="112408" y="143920"/>
                  </a:lnTo>
                  <a:lnTo>
                    <a:pt x="143975" y="112361"/>
                  </a:lnTo>
                  <a:lnTo>
                    <a:pt x="178621" y="84147"/>
                  </a:lnTo>
                  <a:lnTo>
                    <a:pt x="216077" y="59544"/>
                  </a:lnTo>
                  <a:lnTo>
                    <a:pt x="256078" y="38818"/>
                  </a:lnTo>
                  <a:lnTo>
                    <a:pt x="298357" y="22234"/>
                  </a:lnTo>
                  <a:lnTo>
                    <a:pt x="342647" y="10059"/>
                  </a:lnTo>
                  <a:lnTo>
                    <a:pt x="388683" y="2559"/>
                  </a:lnTo>
                  <a:lnTo>
                    <a:pt x="436197" y="0"/>
                  </a:lnTo>
                  <a:lnTo>
                    <a:pt x="476773" y="0"/>
                  </a:lnTo>
                  <a:lnTo>
                    <a:pt x="526527" y="2807"/>
                  </a:lnTo>
                  <a:lnTo>
                    <a:pt x="574642" y="11025"/>
                  </a:lnTo>
                  <a:lnTo>
                    <a:pt x="620811" y="24348"/>
                  </a:lnTo>
                  <a:lnTo>
                    <a:pt x="664728" y="42469"/>
                  </a:lnTo>
                  <a:lnTo>
                    <a:pt x="706088" y="65084"/>
                  </a:lnTo>
                  <a:lnTo>
                    <a:pt x="744583" y="91884"/>
                  </a:lnTo>
                  <a:lnTo>
                    <a:pt x="779907" y="122566"/>
                  </a:lnTo>
                  <a:lnTo>
                    <a:pt x="811753" y="156822"/>
                  </a:lnTo>
                  <a:lnTo>
                    <a:pt x="839816" y="194347"/>
                  </a:lnTo>
                  <a:lnTo>
                    <a:pt x="863788" y="234834"/>
                  </a:lnTo>
                  <a:lnTo>
                    <a:pt x="883365" y="277978"/>
                  </a:lnTo>
                  <a:lnTo>
                    <a:pt x="898238" y="323472"/>
                  </a:lnTo>
                  <a:lnTo>
                    <a:pt x="908101" y="371011"/>
                  </a:lnTo>
                  <a:lnTo>
                    <a:pt x="919299" y="414248"/>
                  </a:lnTo>
                  <a:lnTo>
                    <a:pt x="930667" y="462120"/>
                  </a:lnTo>
                  <a:lnTo>
                    <a:pt x="942027" y="513919"/>
                  </a:lnTo>
                  <a:lnTo>
                    <a:pt x="953200" y="568937"/>
                  </a:lnTo>
                  <a:lnTo>
                    <a:pt x="964006" y="626464"/>
                  </a:lnTo>
                  <a:lnTo>
                    <a:pt x="974265" y="685794"/>
                  </a:lnTo>
                  <a:lnTo>
                    <a:pt x="983798" y="746216"/>
                  </a:lnTo>
                  <a:lnTo>
                    <a:pt x="992427" y="807023"/>
                  </a:lnTo>
                  <a:lnTo>
                    <a:pt x="999970" y="867506"/>
                  </a:lnTo>
                  <a:lnTo>
                    <a:pt x="1006249" y="926958"/>
                  </a:lnTo>
                  <a:lnTo>
                    <a:pt x="1011085" y="984668"/>
                  </a:lnTo>
                  <a:lnTo>
                    <a:pt x="1014297" y="1039930"/>
                  </a:lnTo>
                  <a:lnTo>
                    <a:pt x="1015708" y="1092034"/>
                  </a:lnTo>
                  <a:lnTo>
                    <a:pt x="1015136" y="1140273"/>
                  </a:lnTo>
                  <a:lnTo>
                    <a:pt x="1012403" y="1183937"/>
                  </a:lnTo>
                  <a:lnTo>
                    <a:pt x="1007330" y="1222318"/>
                  </a:lnTo>
                  <a:lnTo>
                    <a:pt x="999736" y="1254709"/>
                  </a:lnTo>
                  <a:lnTo>
                    <a:pt x="989442" y="1280399"/>
                  </a:lnTo>
                  <a:lnTo>
                    <a:pt x="976270" y="1298682"/>
                  </a:lnTo>
                  <a:close/>
                </a:path>
              </a:pathLst>
            </a:custGeom>
            <a:solidFill>
              <a:srgbClr val="5D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5349" y="1390385"/>
              <a:ext cx="852169" cy="1480820"/>
            </a:xfrm>
            <a:custGeom>
              <a:avLst/>
              <a:gdLst/>
              <a:ahLst/>
              <a:cxnLst/>
              <a:rect l="l" t="t" r="r" b="b"/>
              <a:pathLst>
                <a:path w="852170" h="1480820">
                  <a:moveTo>
                    <a:pt x="486918" y="1480714"/>
                  </a:moveTo>
                  <a:lnTo>
                    <a:pt x="0" y="1480714"/>
                  </a:lnTo>
                  <a:lnTo>
                    <a:pt x="167580" y="699541"/>
                  </a:lnTo>
                  <a:lnTo>
                    <a:pt x="137590" y="662063"/>
                  </a:lnTo>
                  <a:lnTo>
                    <a:pt x="110211" y="622824"/>
                  </a:lnTo>
                  <a:lnTo>
                    <a:pt x="85796" y="581893"/>
                  </a:lnTo>
                  <a:lnTo>
                    <a:pt x="64703" y="539341"/>
                  </a:lnTo>
                  <a:lnTo>
                    <a:pt x="47287" y="495237"/>
                  </a:lnTo>
                  <a:lnTo>
                    <a:pt x="33903" y="449653"/>
                  </a:lnTo>
                  <a:lnTo>
                    <a:pt x="24908" y="402658"/>
                  </a:lnTo>
                  <a:lnTo>
                    <a:pt x="20657" y="354322"/>
                  </a:lnTo>
                  <a:lnTo>
                    <a:pt x="21505" y="304715"/>
                  </a:lnTo>
                  <a:lnTo>
                    <a:pt x="27503" y="256952"/>
                  </a:lnTo>
                  <a:lnTo>
                    <a:pt x="38234" y="213750"/>
                  </a:lnTo>
                  <a:lnTo>
                    <a:pt x="53334" y="174973"/>
                  </a:lnTo>
                  <a:lnTo>
                    <a:pt x="72442" y="140480"/>
                  </a:lnTo>
                  <a:lnTo>
                    <a:pt x="121233" y="83796"/>
                  </a:lnTo>
                  <a:lnTo>
                    <a:pt x="181709" y="42587"/>
                  </a:lnTo>
                  <a:lnTo>
                    <a:pt x="250974" y="15747"/>
                  </a:lnTo>
                  <a:lnTo>
                    <a:pt x="326129" y="2165"/>
                  </a:lnTo>
                  <a:lnTo>
                    <a:pt x="365010" y="0"/>
                  </a:lnTo>
                  <a:lnTo>
                    <a:pt x="404278" y="733"/>
                  </a:lnTo>
                  <a:lnTo>
                    <a:pt x="443570" y="4227"/>
                  </a:lnTo>
                  <a:lnTo>
                    <a:pt x="482524" y="10342"/>
                  </a:lnTo>
                  <a:lnTo>
                    <a:pt x="520777" y="18941"/>
                  </a:lnTo>
                  <a:lnTo>
                    <a:pt x="557968" y="29884"/>
                  </a:lnTo>
                  <a:lnTo>
                    <a:pt x="593735" y="43033"/>
                  </a:lnTo>
                  <a:lnTo>
                    <a:pt x="659546" y="75394"/>
                  </a:lnTo>
                  <a:lnTo>
                    <a:pt x="715313" y="114915"/>
                  </a:lnTo>
                  <a:lnTo>
                    <a:pt x="758139" y="160487"/>
                  </a:lnTo>
                  <a:lnTo>
                    <a:pt x="791278" y="222464"/>
                  </a:lnTo>
                  <a:lnTo>
                    <a:pt x="806569" y="264581"/>
                  </a:lnTo>
                  <a:lnTo>
                    <a:pt x="819660" y="310800"/>
                  </a:lnTo>
                  <a:lnTo>
                    <a:pt x="830546" y="360377"/>
                  </a:lnTo>
                  <a:lnTo>
                    <a:pt x="839222" y="412563"/>
                  </a:lnTo>
                  <a:lnTo>
                    <a:pt x="845682" y="466613"/>
                  </a:lnTo>
                  <a:lnTo>
                    <a:pt x="849920" y="521779"/>
                  </a:lnTo>
                  <a:lnTo>
                    <a:pt x="851932" y="577317"/>
                  </a:lnTo>
                  <a:lnTo>
                    <a:pt x="851711" y="632479"/>
                  </a:lnTo>
                  <a:lnTo>
                    <a:pt x="849252" y="686519"/>
                  </a:lnTo>
                  <a:lnTo>
                    <a:pt x="844550" y="738691"/>
                  </a:lnTo>
                  <a:lnTo>
                    <a:pt x="837599" y="788247"/>
                  </a:lnTo>
                  <a:lnTo>
                    <a:pt x="828393" y="834443"/>
                  </a:lnTo>
                  <a:lnTo>
                    <a:pt x="816927" y="876531"/>
                  </a:lnTo>
                  <a:lnTo>
                    <a:pt x="809231" y="897400"/>
                  </a:lnTo>
                  <a:lnTo>
                    <a:pt x="404547" y="897400"/>
                  </a:lnTo>
                  <a:lnTo>
                    <a:pt x="486918" y="1480714"/>
                  </a:lnTo>
                  <a:close/>
                </a:path>
                <a:path w="852170" h="1480820">
                  <a:moveTo>
                    <a:pt x="695516" y="1002658"/>
                  </a:moveTo>
                  <a:lnTo>
                    <a:pt x="615046" y="990636"/>
                  </a:lnTo>
                  <a:lnTo>
                    <a:pt x="566880" y="975638"/>
                  </a:lnTo>
                  <a:lnTo>
                    <a:pt x="514971" y="954949"/>
                  </a:lnTo>
                  <a:lnTo>
                    <a:pt x="460474" y="928795"/>
                  </a:lnTo>
                  <a:lnTo>
                    <a:pt x="404547" y="897400"/>
                  </a:lnTo>
                  <a:lnTo>
                    <a:pt x="809231" y="897400"/>
                  </a:lnTo>
                  <a:lnTo>
                    <a:pt x="787194" y="945398"/>
                  </a:lnTo>
                  <a:lnTo>
                    <a:pt x="748355" y="988877"/>
                  </a:lnTo>
                  <a:lnTo>
                    <a:pt x="695516" y="1002658"/>
                  </a:lnTo>
                  <a:close/>
                </a:path>
              </a:pathLst>
            </a:custGeom>
            <a:solidFill>
              <a:srgbClr val="E6C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20472" y="1329444"/>
              <a:ext cx="1102995" cy="1268730"/>
            </a:xfrm>
            <a:custGeom>
              <a:avLst/>
              <a:gdLst/>
              <a:ahLst/>
              <a:cxnLst/>
              <a:rect l="l" t="t" r="r" b="b"/>
              <a:pathLst>
                <a:path w="1102995" h="1268730">
                  <a:moveTo>
                    <a:pt x="590769" y="1268559"/>
                  </a:moveTo>
                  <a:lnTo>
                    <a:pt x="2410" y="1268559"/>
                  </a:lnTo>
                  <a:lnTo>
                    <a:pt x="0" y="1186618"/>
                  </a:lnTo>
                  <a:lnTo>
                    <a:pt x="2626" y="1115991"/>
                  </a:lnTo>
                  <a:lnTo>
                    <a:pt x="9740" y="1055407"/>
                  </a:lnTo>
                  <a:lnTo>
                    <a:pt x="20790" y="1003598"/>
                  </a:lnTo>
                  <a:lnTo>
                    <a:pt x="35226" y="959295"/>
                  </a:lnTo>
                  <a:lnTo>
                    <a:pt x="52499" y="921228"/>
                  </a:lnTo>
                  <a:lnTo>
                    <a:pt x="72059" y="888128"/>
                  </a:lnTo>
                  <a:lnTo>
                    <a:pt x="115834" y="831754"/>
                  </a:lnTo>
                  <a:lnTo>
                    <a:pt x="163245" y="778815"/>
                  </a:lnTo>
                  <a:lnTo>
                    <a:pt x="187020" y="750119"/>
                  </a:lnTo>
                  <a:lnTo>
                    <a:pt x="209651" y="718403"/>
                  </a:lnTo>
                  <a:lnTo>
                    <a:pt x="230514" y="682215"/>
                  </a:lnTo>
                  <a:lnTo>
                    <a:pt x="248984" y="640105"/>
                  </a:lnTo>
                  <a:lnTo>
                    <a:pt x="264437" y="590624"/>
                  </a:lnTo>
                  <a:lnTo>
                    <a:pt x="276248" y="532321"/>
                  </a:lnTo>
                  <a:lnTo>
                    <a:pt x="283792" y="463745"/>
                  </a:lnTo>
                  <a:lnTo>
                    <a:pt x="286446" y="383446"/>
                  </a:lnTo>
                  <a:lnTo>
                    <a:pt x="301865" y="368171"/>
                  </a:lnTo>
                  <a:lnTo>
                    <a:pt x="333049" y="337905"/>
                  </a:lnTo>
                  <a:lnTo>
                    <a:pt x="343253" y="328575"/>
                  </a:lnTo>
                  <a:lnTo>
                    <a:pt x="342644" y="312814"/>
                  </a:lnTo>
                  <a:lnTo>
                    <a:pt x="370186" y="263936"/>
                  </a:lnTo>
                  <a:lnTo>
                    <a:pt x="448397" y="156407"/>
                  </a:lnTo>
                  <a:lnTo>
                    <a:pt x="570659" y="48877"/>
                  </a:lnTo>
                  <a:lnTo>
                    <a:pt x="730353" y="0"/>
                  </a:lnTo>
                  <a:lnTo>
                    <a:pt x="802859" y="3869"/>
                  </a:lnTo>
                  <a:lnTo>
                    <a:pt x="864707" y="14787"/>
                  </a:lnTo>
                  <a:lnTo>
                    <a:pt x="917125" y="31723"/>
                  </a:lnTo>
                  <a:lnTo>
                    <a:pt x="961343" y="53643"/>
                  </a:lnTo>
                  <a:lnTo>
                    <a:pt x="998589" y="79514"/>
                  </a:lnTo>
                  <a:lnTo>
                    <a:pt x="1030093" y="108303"/>
                  </a:lnTo>
                  <a:lnTo>
                    <a:pt x="1057083" y="138978"/>
                  </a:lnTo>
                  <a:lnTo>
                    <a:pt x="1080789" y="170507"/>
                  </a:lnTo>
                  <a:lnTo>
                    <a:pt x="1102642" y="202098"/>
                  </a:lnTo>
                  <a:lnTo>
                    <a:pt x="1084563" y="246713"/>
                  </a:lnTo>
                  <a:lnTo>
                    <a:pt x="1059289" y="284357"/>
                  </a:lnTo>
                  <a:lnTo>
                    <a:pt x="1027752" y="316315"/>
                  </a:lnTo>
                  <a:lnTo>
                    <a:pt x="990881" y="343871"/>
                  </a:lnTo>
                  <a:lnTo>
                    <a:pt x="949605" y="368308"/>
                  </a:lnTo>
                  <a:lnTo>
                    <a:pt x="904855" y="390910"/>
                  </a:lnTo>
                  <a:lnTo>
                    <a:pt x="820924" y="429984"/>
                  </a:lnTo>
                  <a:lnTo>
                    <a:pt x="783736" y="447980"/>
                  </a:lnTo>
                  <a:lnTo>
                    <a:pt x="746434" y="467493"/>
                  </a:lnTo>
                  <a:lnTo>
                    <a:pt x="709456" y="489069"/>
                  </a:lnTo>
                  <a:lnTo>
                    <a:pt x="694062" y="478590"/>
                  </a:lnTo>
                  <a:lnTo>
                    <a:pt x="676995" y="470745"/>
                  </a:lnTo>
                  <a:lnTo>
                    <a:pt x="658558" y="465824"/>
                  </a:lnTo>
                  <a:lnTo>
                    <a:pt x="639056" y="464119"/>
                  </a:lnTo>
                  <a:lnTo>
                    <a:pt x="595601" y="472888"/>
                  </a:lnTo>
                  <a:lnTo>
                    <a:pt x="560134" y="496801"/>
                  </a:lnTo>
                  <a:lnTo>
                    <a:pt x="536232" y="532264"/>
                  </a:lnTo>
                  <a:lnTo>
                    <a:pt x="527470" y="575686"/>
                  </a:lnTo>
                  <a:lnTo>
                    <a:pt x="536232" y="619117"/>
                  </a:lnTo>
                  <a:lnTo>
                    <a:pt x="560134" y="654579"/>
                  </a:lnTo>
                  <a:lnTo>
                    <a:pt x="595601" y="678487"/>
                  </a:lnTo>
                  <a:lnTo>
                    <a:pt x="639056" y="687253"/>
                  </a:lnTo>
                  <a:lnTo>
                    <a:pt x="644128" y="687152"/>
                  </a:lnTo>
                  <a:lnTo>
                    <a:pt x="649083" y="747959"/>
                  </a:lnTo>
                  <a:lnTo>
                    <a:pt x="652630" y="809344"/>
                  </a:lnTo>
                  <a:lnTo>
                    <a:pt x="654678" y="870460"/>
                  </a:lnTo>
                  <a:lnTo>
                    <a:pt x="655136" y="930459"/>
                  </a:lnTo>
                  <a:lnTo>
                    <a:pt x="653915" y="988493"/>
                  </a:lnTo>
                  <a:lnTo>
                    <a:pt x="650924" y="1043716"/>
                  </a:lnTo>
                  <a:lnTo>
                    <a:pt x="646074" y="1095279"/>
                  </a:lnTo>
                  <a:lnTo>
                    <a:pt x="639273" y="1142337"/>
                  </a:lnTo>
                  <a:lnTo>
                    <a:pt x="630433" y="1184041"/>
                  </a:lnTo>
                  <a:lnTo>
                    <a:pt x="606271" y="1247999"/>
                  </a:lnTo>
                  <a:lnTo>
                    <a:pt x="590769" y="1268559"/>
                  </a:lnTo>
                  <a:close/>
                </a:path>
              </a:pathLst>
            </a:custGeom>
            <a:solidFill>
              <a:srgbClr val="5D15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8507" y="4554752"/>
              <a:ext cx="4023995" cy="4650740"/>
            </a:xfrm>
            <a:custGeom>
              <a:avLst/>
              <a:gdLst/>
              <a:ahLst/>
              <a:cxnLst/>
              <a:rect l="l" t="t" r="r" b="b"/>
              <a:pathLst>
                <a:path w="4023995" h="4650740">
                  <a:moveTo>
                    <a:pt x="4023639" y="4650321"/>
                  </a:moveTo>
                  <a:lnTo>
                    <a:pt x="3002534" y="0"/>
                  </a:lnTo>
                  <a:lnTo>
                    <a:pt x="2887484" y="0"/>
                  </a:lnTo>
                  <a:lnTo>
                    <a:pt x="2096262" y="0"/>
                  </a:lnTo>
                  <a:lnTo>
                    <a:pt x="1895792" y="0"/>
                  </a:lnTo>
                  <a:lnTo>
                    <a:pt x="1894801" y="63754"/>
                  </a:lnTo>
                  <a:lnTo>
                    <a:pt x="1893328" y="128422"/>
                  </a:lnTo>
                  <a:lnTo>
                    <a:pt x="1889061" y="260083"/>
                  </a:lnTo>
                  <a:lnTo>
                    <a:pt x="1883194" y="394055"/>
                  </a:lnTo>
                  <a:lnTo>
                    <a:pt x="1875904" y="529399"/>
                  </a:lnTo>
                  <a:lnTo>
                    <a:pt x="1867357" y="665162"/>
                  </a:lnTo>
                  <a:lnTo>
                    <a:pt x="1857756" y="800430"/>
                  </a:lnTo>
                  <a:lnTo>
                    <a:pt x="1847253" y="934262"/>
                  </a:lnTo>
                  <a:lnTo>
                    <a:pt x="1836026" y="1065720"/>
                  </a:lnTo>
                  <a:lnTo>
                    <a:pt x="1818246" y="1256398"/>
                  </a:lnTo>
                  <a:lnTo>
                    <a:pt x="1799844" y="1436484"/>
                  </a:lnTo>
                  <a:lnTo>
                    <a:pt x="1781429" y="1602816"/>
                  </a:lnTo>
                  <a:lnTo>
                    <a:pt x="1763610" y="1752219"/>
                  </a:lnTo>
                  <a:lnTo>
                    <a:pt x="1746961" y="1881543"/>
                  </a:lnTo>
                  <a:lnTo>
                    <a:pt x="1732089" y="1987638"/>
                  </a:lnTo>
                  <a:lnTo>
                    <a:pt x="1719605" y="2067344"/>
                  </a:lnTo>
                  <a:lnTo>
                    <a:pt x="1710105" y="2117496"/>
                  </a:lnTo>
                  <a:lnTo>
                    <a:pt x="1428838" y="2375598"/>
                  </a:lnTo>
                  <a:lnTo>
                    <a:pt x="843648" y="2855620"/>
                  </a:lnTo>
                  <a:lnTo>
                    <a:pt x="263067" y="3325279"/>
                  </a:lnTo>
                  <a:lnTo>
                    <a:pt x="0" y="3536886"/>
                  </a:lnTo>
                  <a:lnTo>
                    <a:pt x="181635" y="3731209"/>
                  </a:lnTo>
                  <a:lnTo>
                    <a:pt x="493001" y="3548113"/>
                  </a:lnTo>
                  <a:lnTo>
                    <a:pt x="1184897" y="3133725"/>
                  </a:lnTo>
                  <a:lnTo>
                    <a:pt x="1893976" y="2690431"/>
                  </a:lnTo>
                  <a:lnTo>
                    <a:pt x="2256917" y="2420607"/>
                  </a:lnTo>
                  <a:lnTo>
                    <a:pt x="2276030" y="2378481"/>
                  </a:lnTo>
                  <a:lnTo>
                    <a:pt x="2291181" y="2335847"/>
                  </a:lnTo>
                  <a:lnTo>
                    <a:pt x="2308136" y="2282431"/>
                  </a:lnTo>
                  <a:lnTo>
                    <a:pt x="2326767" y="2218994"/>
                  </a:lnTo>
                  <a:lnTo>
                    <a:pt x="2346985" y="2146287"/>
                  </a:lnTo>
                  <a:lnTo>
                    <a:pt x="2380043" y="2021484"/>
                  </a:lnTo>
                  <a:lnTo>
                    <a:pt x="2428659" y="1829612"/>
                  </a:lnTo>
                  <a:lnTo>
                    <a:pt x="2577592" y="1218145"/>
                  </a:lnTo>
                  <a:lnTo>
                    <a:pt x="3092005" y="2519997"/>
                  </a:lnTo>
                  <a:lnTo>
                    <a:pt x="3759898" y="4650321"/>
                  </a:lnTo>
                  <a:lnTo>
                    <a:pt x="4023639" y="4650321"/>
                  </a:lnTo>
                  <a:close/>
                </a:path>
              </a:pathLst>
            </a:custGeom>
            <a:solidFill>
              <a:srgbClr val="E6C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67192" y="8024723"/>
              <a:ext cx="5052060" cy="1378585"/>
            </a:xfrm>
            <a:custGeom>
              <a:avLst/>
              <a:gdLst/>
              <a:ahLst/>
              <a:cxnLst/>
              <a:rect l="l" t="t" r="r" b="b"/>
              <a:pathLst>
                <a:path w="5052059" h="1378584">
                  <a:moveTo>
                    <a:pt x="832789" y="971296"/>
                  </a:moveTo>
                  <a:lnTo>
                    <a:pt x="824407" y="914831"/>
                  </a:lnTo>
                  <a:lnTo>
                    <a:pt x="788657" y="859358"/>
                  </a:lnTo>
                  <a:lnTo>
                    <a:pt x="738047" y="778916"/>
                  </a:lnTo>
                  <a:lnTo>
                    <a:pt x="577811" y="219252"/>
                  </a:lnTo>
                  <a:lnTo>
                    <a:pt x="574001" y="211988"/>
                  </a:lnTo>
                  <a:lnTo>
                    <a:pt x="567893" y="206959"/>
                  </a:lnTo>
                  <a:lnTo>
                    <a:pt x="560324" y="204622"/>
                  </a:lnTo>
                  <a:lnTo>
                    <a:pt x="552157" y="205460"/>
                  </a:lnTo>
                  <a:lnTo>
                    <a:pt x="466674" y="232638"/>
                  </a:lnTo>
                  <a:lnTo>
                    <a:pt x="452208" y="225475"/>
                  </a:lnTo>
                  <a:lnTo>
                    <a:pt x="417703" y="206527"/>
                  </a:lnTo>
                  <a:lnTo>
                    <a:pt x="376504" y="179590"/>
                  </a:lnTo>
                  <a:lnTo>
                    <a:pt x="341934" y="148463"/>
                  </a:lnTo>
                  <a:lnTo>
                    <a:pt x="312242" y="94145"/>
                  </a:lnTo>
                  <a:lnTo>
                    <a:pt x="290525" y="30403"/>
                  </a:lnTo>
                  <a:lnTo>
                    <a:pt x="282575" y="15265"/>
                  </a:lnTo>
                  <a:lnTo>
                    <a:pt x="269900" y="4737"/>
                  </a:lnTo>
                  <a:lnTo>
                    <a:pt x="254292" y="0"/>
                  </a:lnTo>
                  <a:lnTo>
                    <a:pt x="237528" y="2209"/>
                  </a:lnTo>
                  <a:lnTo>
                    <a:pt x="168859" y="30073"/>
                  </a:lnTo>
                  <a:lnTo>
                    <a:pt x="110934" y="63258"/>
                  </a:lnTo>
                  <a:lnTo>
                    <a:pt x="75869" y="96443"/>
                  </a:lnTo>
                  <a:lnTo>
                    <a:pt x="39700" y="135026"/>
                  </a:lnTo>
                  <a:lnTo>
                    <a:pt x="0" y="180301"/>
                  </a:lnTo>
                  <a:lnTo>
                    <a:pt x="735545" y="1056614"/>
                  </a:lnTo>
                  <a:lnTo>
                    <a:pt x="756856" y="1045895"/>
                  </a:lnTo>
                  <a:lnTo>
                    <a:pt x="799769" y="1016228"/>
                  </a:lnTo>
                  <a:lnTo>
                    <a:pt x="832789" y="971296"/>
                  </a:lnTo>
                  <a:close/>
                </a:path>
                <a:path w="5052059" h="1378584">
                  <a:moveTo>
                    <a:pt x="5052009" y="1302931"/>
                  </a:moveTo>
                  <a:lnTo>
                    <a:pt x="5038801" y="1248740"/>
                  </a:lnTo>
                  <a:lnTo>
                    <a:pt x="4990173" y="1218895"/>
                  </a:lnTo>
                  <a:lnTo>
                    <a:pt x="4874463" y="1203934"/>
                  </a:lnTo>
                  <a:lnTo>
                    <a:pt x="4830711" y="1197800"/>
                  </a:lnTo>
                  <a:lnTo>
                    <a:pt x="4298759" y="960666"/>
                  </a:lnTo>
                  <a:lnTo>
                    <a:pt x="4290682" y="958900"/>
                  </a:lnTo>
                  <a:lnTo>
                    <a:pt x="4282897" y="960335"/>
                  </a:lnTo>
                  <a:lnTo>
                    <a:pt x="4276306" y="964628"/>
                  </a:lnTo>
                  <a:lnTo>
                    <a:pt x="4271772" y="971423"/>
                  </a:lnTo>
                  <a:lnTo>
                    <a:pt x="4237482" y="1054392"/>
                  </a:lnTo>
                  <a:lnTo>
                    <a:pt x="4222724" y="1060856"/>
                  </a:lnTo>
                  <a:lnTo>
                    <a:pt x="4186097" y="1075080"/>
                  </a:lnTo>
                  <a:lnTo>
                    <a:pt x="4139057" y="1089304"/>
                  </a:lnTo>
                  <a:lnTo>
                    <a:pt x="4093032" y="1095768"/>
                  </a:lnTo>
                  <a:lnTo>
                    <a:pt x="4064571" y="1092314"/>
                  </a:lnTo>
                  <a:lnTo>
                    <a:pt x="4032237" y="1083525"/>
                  </a:lnTo>
                  <a:lnTo>
                    <a:pt x="3999420" y="1071714"/>
                  </a:lnTo>
                  <a:lnTo>
                    <a:pt x="3969474" y="1059256"/>
                  </a:lnTo>
                  <a:lnTo>
                    <a:pt x="3952735" y="1055611"/>
                  </a:lnTo>
                  <a:lnTo>
                    <a:pt x="3913682" y="1081773"/>
                  </a:lnTo>
                  <a:lnTo>
                    <a:pt x="3890962" y="1152283"/>
                  </a:lnTo>
                  <a:lnTo>
                    <a:pt x="3879189" y="1218082"/>
                  </a:lnTo>
                  <a:lnTo>
                    <a:pt x="3882047" y="1266202"/>
                  </a:lnTo>
                  <a:lnTo>
                    <a:pt x="3888321" y="1318653"/>
                  </a:lnTo>
                  <a:lnTo>
                    <a:pt x="3897452" y="1378140"/>
                  </a:lnTo>
                  <a:lnTo>
                    <a:pt x="5041709" y="1378140"/>
                  </a:lnTo>
                  <a:lnTo>
                    <a:pt x="5047183" y="1354912"/>
                  </a:lnTo>
                  <a:lnTo>
                    <a:pt x="5052009" y="1302931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95739" y="4554750"/>
              <a:ext cx="2052955" cy="4431030"/>
            </a:xfrm>
            <a:custGeom>
              <a:avLst/>
              <a:gdLst/>
              <a:ahLst/>
              <a:cxnLst/>
              <a:rect l="l" t="t" r="r" b="b"/>
              <a:pathLst>
                <a:path w="2052954" h="4431030">
                  <a:moveTo>
                    <a:pt x="798545" y="4430839"/>
                  </a:moveTo>
                  <a:lnTo>
                    <a:pt x="0" y="0"/>
                  </a:lnTo>
                  <a:lnTo>
                    <a:pt x="1123157" y="0"/>
                  </a:lnTo>
                  <a:lnTo>
                    <a:pt x="2052359" y="4294727"/>
                  </a:lnTo>
                  <a:lnTo>
                    <a:pt x="798545" y="4430839"/>
                  </a:lnTo>
                  <a:close/>
                </a:path>
              </a:pathLst>
            </a:custGeom>
            <a:solidFill>
              <a:srgbClr val="69A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87874" y="4554749"/>
              <a:ext cx="2726055" cy="4197350"/>
            </a:xfrm>
            <a:custGeom>
              <a:avLst/>
              <a:gdLst/>
              <a:ahLst/>
              <a:cxnLst/>
              <a:rect l="l" t="t" r="r" b="b"/>
              <a:pathLst>
                <a:path w="2726054" h="4197350">
                  <a:moveTo>
                    <a:pt x="822485" y="4196751"/>
                  </a:moveTo>
                  <a:lnTo>
                    <a:pt x="0" y="3223277"/>
                  </a:lnTo>
                  <a:lnTo>
                    <a:pt x="203900" y="3005701"/>
                  </a:lnTo>
                  <a:lnTo>
                    <a:pt x="654930" y="2521164"/>
                  </a:lnTo>
                  <a:lnTo>
                    <a:pt x="1112084" y="2021945"/>
                  </a:lnTo>
                  <a:lnTo>
                    <a:pt x="1334358" y="1760327"/>
                  </a:lnTo>
                  <a:lnTo>
                    <a:pt x="1367951" y="1452328"/>
                  </a:lnTo>
                  <a:lnTo>
                    <a:pt x="1410008" y="850877"/>
                  </a:lnTo>
                  <a:lnTo>
                    <a:pt x="1445940" y="264068"/>
                  </a:lnTo>
                  <a:lnTo>
                    <a:pt x="1461159" y="0"/>
                  </a:lnTo>
                  <a:lnTo>
                    <a:pt x="2725523" y="0"/>
                  </a:lnTo>
                  <a:lnTo>
                    <a:pt x="2695268" y="305522"/>
                  </a:lnTo>
                  <a:lnTo>
                    <a:pt x="2612518" y="1010139"/>
                  </a:lnTo>
                  <a:lnTo>
                    <a:pt x="2489292" y="1795921"/>
                  </a:lnTo>
                  <a:lnTo>
                    <a:pt x="2337612" y="2344939"/>
                  </a:lnTo>
                  <a:lnTo>
                    <a:pt x="2009890" y="2816821"/>
                  </a:lnTo>
                  <a:lnTo>
                    <a:pt x="1499175" y="3433099"/>
                  </a:lnTo>
                  <a:lnTo>
                    <a:pt x="1028896" y="3968251"/>
                  </a:lnTo>
                  <a:lnTo>
                    <a:pt x="822485" y="4196751"/>
                  </a:lnTo>
                  <a:close/>
                </a:path>
              </a:pathLst>
            </a:custGeom>
            <a:solidFill>
              <a:srgbClr val="89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801" y="4232625"/>
              <a:ext cx="4249420" cy="1866900"/>
            </a:xfrm>
            <a:custGeom>
              <a:avLst/>
              <a:gdLst/>
              <a:ahLst/>
              <a:cxnLst/>
              <a:rect l="l" t="t" r="r" b="b"/>
              <a:pathLst>
                <a:path w="4249420" h="1866900">
                  <a:moveTo>
                    <a:pt x="3903335" y="994202"/>
                  </a:moveTo>
                  <a:lnTo>
                    <a:pt x="3867553" y="975848"/>
                  </a:lnTo>
                  <a:lnTo>
                    <a:pt x="3813436" y="917785"/>
                  </a:lnTo>
                  <a:lnTo>
                    <a:pt x="3779502" y="873867"/>
                  </a:lnTo>
                  <a:lnTo>
                    <a:pt x="3740984" y="820027"/>
                  </a:lnTo>
                  <a:lnTo>
                    <a:pt x="3697883" y="756267"/>
                  </a:lnTo>
                  <a:lnTo>
                    <a:pt x="3650198" y="682588"/>
                  </a:lnTo>
                  <a:lnTo>
                    <a:pt x="3052709" y="330238"/>
                  </a:lnTo>
                  <a:lnTo>
                    <a:pt x="3243418" y="0"/>
                  </a:lnTo>
                  <a:lnTo>
                    <a:pt x="3818185" y="560675"/>
                  </a:lnTo>
                  <a:lnTo>
                    <a:pt x="3872851" y="584693"/>
                  </a:lnTo>
                  <a:lnTo>
                    <a:pt x="3925264" y="609277"/>
                  </a:lnTo>
                  <a:lnTo>
                    <a:pt x="3975426" y="634422"/>
                  </a:lnTo>
                  <a:lnTo>
                    <a:pt x="4023340" y="660123"/>
                  </a:lnTo>
                  <a:lnTo>
                    <a:pt x="4069005" y="686375"/>
                  </a:lnTo>
                  <a:lnTo>
                    <a:pt x="4112425" y="713172"/>
                  </a:lnTo>
                  <a:lnTo>
                    <a:pt x="4153600" y="740511"/>
                  </a:lnTo>
                  <a:lnTo>
                    <a:pt x="4192533" y="768386"/>
                  </a:lnTo>
                  <a:lnTo>
                    <a:pt x="4229225" y="796792"/>
                  </a:lnTo>
                  <a:lnTo>
                    <a:pt x="4246379" y="827850"/>
                  </a:lnTo>
                  <a:lnTo>
                    <a:pt x="3962389" y="827850"/>
                  </a:lnTo>
                  <a:lnTo>
                    <a:pt x="3930500" y="833510"/>
                  </a:lnTo>
                  <a:lnTo>
                    <a:pt x="3912119" y="847301"/>
                  </a:lnTo>
                  <a:lnTo>
                    <a:pt x="3907916" y="860090"/>
                  </a:lnTo>
                  <a:lnTo>
                    <a:pt x="3908315" y="874001"/>
                  </a:lnTo>
                  <a:lnTo>
                    <a:pt x="3911834" y="888863"/>
                  </a:lnTo>
                  <a:lnTo>
                    <a:pt x="3916989" y="904505"/>
                  </a:lnTo>
                  <a:lnTo>
                    <a:pt x="3923624" y="925386"/>
                  </a:lnTo>
                  <a:lnTo>
                    <a:pt x="3927462" y="946647"/>
                  </a:lnTo>
                  <a:lnTo>
                    <a:pt x="3925405" y="967832"/>
                  </a:lnTo>
                  <a:lnTo>
                    <a:pt x="3914351" y="988485"/>
                  </a:lnTo>
                  <a:lnTo>
                    <a:pt x="3903335" y="994202"/>
                  </a:lnTo>
                  <a:close/>
                </a:path>
                <a:path w="4249420" h="1866900">
                  <a:moveTo>
                    <a:pt x="4227313" y="861716"/>
                  </a:moveTo>
                  <a:lnTo>
                    <a:pt x="4166534" y="856429"/>
                  </a:lnTo>
                  <a:lnTo>
                    <a:pt x="4109860" y="844611"/>
                  </a:lnTo>
                  <a:lnTo>
                    <a:pt x="4054994" y="834905"/>
                  </a:lnTo>
                  <a:lnTo>
                    <a:pt x="4004862" y="828817"/>
                  </a:lnTo>
                  <a:lnTo>
                    <a:pt x="3962389" y="827850"/>
                  </a:lnTo>
                  <a:lnTo>
                    <a:pt x="4246379" y="827850"/>
                  </a:lnTo>
                  <a:lnTo>
                    <a:pt x="4249234" y="846845"/>
                  </a:lnTo>
                  <a:lnTo>
                    <a:pt x="4227313" y="861716"/>
                  </a:lnTo>
                  <a:close/>
                </a:path>
                <a:path w="4249420" h="1866900">
                  <a:moveTo>
                    <a:pt x="171830" y="1866887"/>
                  </a:moveTo>
                  <a:lnTo>
                    <a:pt x="125414" y="1863444"/>
                  </a:lnTo>
                  <a:lnTo>
                    <a:pt x="76558" y="1849380"/>
                  </a:lnTo>
                  <a:lnTo>
                    <a:pt x="24708" y="1823007"/>
                  </a:lnTo>
                  <a:lnTo>
                    <a:pt x="0" y="1779521"/>
                  </a:lnTo>
                  <a:lnTo>
                    <a:pt x="6788" y="1747728"/>
                  </a:lnTo>
                  <a:lnTo>
                    <a:pt x="37206" y="1715497"/>
                  </a:lnTo>
                  <a:lnTo>
                    <a:pt x="83708" y="1682667"/>
                  </a:lnTo>
                  <a:lnTo>
                    <a:pt x="132650" y="1646427"/>
                  </a:lnTo>
                  <a:lnTo>
                    <a:pt x="182520" y="1607955"/>
                  </a:lnTo>
                  <a:lnTo>
                    <a:pt x="231808" y="1568429"/>
                  </a:lnTo>
                  <a:lnTo>
                    <a:pt x="279001" y="1529027"/>
                  </a:lnTo>
                  <a:lnTo>
                    <a:pt x="322589" y="1490928"/>
                  </a:lnTo>
                  <a:lnTo>
                    <a:pt x="361060" y="1455309"/>
                  </a:lnTo>
                  <a:lnTo>
                    <a:pt x="392902" y="1423348"/>
                  </a:lnTo>
                  <a:lnTo>
                    <a:pt x="430656" y="1375116"/>
                  </a:lnTo>
                  <a:lnTo>
                    <a:pt x="496659" y="1121697"/>
                  </a:lnTo>
                  <a:lnTo>
                    <a:pt x="583908" y="681853"/>
                  </a:lnTo>
                  <a:lnTo>
                    <a:pt x="660011" y="264639"/>
                  </a:lnTo>
                  <a:lnTo>
                    <a:pt x="692577" y="79111"/>
                  </a:lnTo>
                  <a:lnTo>
                    <a:pt x="1116439" y="80734"/>
                  </a:lnTo>
                  <a:lnTo>
                    <a:pt x="1054613" y="279979"/>
                  </a:lnTo>
                  <a:lnTo>
                    <a:pt x="916247" y="724147"/>
                  </a:lnTo>
                  <a:lnTo>
                    <a:pt x="772012" y="1182881"/>
                  </a:lnTo>
                  <a:lnTo>
                    <a:pt x="692577" y="1425828"/>
                  </a:lnTo>
                  <a:lnTo>
                    <a:pt x="681485" y="1471483"/>
                  </a:lnTo>
                  <a:lnTo>
                    <a:pt x="681520" y="1521124"/>
                  </a:lnTo>
                  <a:lnTo>
                    <a:pt x="690373" y="1573120"/>
                  </a:lnTo>
                  <a:lnTo>
                    <a:pt x="705736" y="1625844"/>
                  </a:lnTo>
                  <a:lnTo>
                    <a:pt x="725302" y="1677666"/>
                  </a:lnTo>
                  <a:lnTo>
                    <a:pt x="739804" y="1710977"/>
                  </a:lnTo>
                  <a:lnTo>
                    <a:pt x="549536" y="1710977"/>
                  </a:lnTo>
                  <a:lnTo>
                    <a:pt x="489289" y="1728277"/>
                  </a:lnTo>
                  <a:lnTo>
                    <a:pt x="436937" y="1755078"/>
                  </a:lnTo>
                  <a:lnTo>
                    <a:pt x="344120" y="1808203"/>
                  </a:lnTo>
                  <a:lnTo>
                    <a:pt x="301949" y="1830367"/>
                  </a:lnTo>
                  <a:lnTo>
                    <a:pt x="259545" y="1848661"/>
                  </a:lnTo>
                  <a:lnTo>
                    <a:pt x="216356" y="1861396"/>
                  </a:lnTo>
                  <a:lnTo>
                    <a:pt x="171830" y="1866887"/>
                  </a:lnTo>
                  <a:close/>
                </a:path>
                <a:path w="4249420" h="1866900">
                  <a:moveTo>
                    <a:pt x="430655" y="1375116"/>
                  </a:moveTo>
                  <a:close/>
                </a:path>
                <a:path w="4249420" h="1866900">
                  <a:moveTo>
                    <a:pt x="744507" y="1825194"/>
                  </a:moveTo>
                  <a:lnTo>
                    <a:pt x="710890" y="1817683"/>
                  </a:lnTo>
                  <a:lnTo>
                    <a:pt x="683286" y="1797772"/>
                  </a:lnTo>
                  <a:lnTo>
                    <a:pt x="658371" y="1771281"/>
                  </a:lnTo>
                  <a:lnTo>
                    <a:pt x="629290" y="1740885"/>
                  </a:lnTo>
                  <a:lnTo>
                    <a:pt x="594607" y="1717982"/>
                  </a:lnTo>
                  <a:lnTo>
                    <a:pt x="549536" y="1710977"/>
                  </a:lnTo>
                  <a:lnTo>
                    <a:pt x="739804" y="1710977"/>
                  </a:lnTo>
                  <a:lnTo>
                    <a:pt x="746761" y="1726959"/>
                  </a:lnTo>
                  <a:lnTo>
                    <a:pt x="767806" y="1772092"/>
                  </a:lnTo>
                  <a:lnTo>
                    <a:pt x="778214" y="1794279"/>
                  </a:lnTo>
                  <a:lnTo>
                    <a:pt x="783007" y="1804640"/>
                  </a:lnTo>
                  <a:lnTo>
                    <a:pt x="787465" y="1814488"/>
                  </a:lnTo>
                  <a:lnTo>
                    <a:pt x="744507" y="1825194"/>
                  </a:lnTo>
                  <a:close/>
                </a:path>
              </a:pathLst>
            </a:custGeom>
            <a:solidFill>
              <a:srgbClr val="E6C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2142" y="2502907"/>
              <a:ext cx="1758950" cy="2747645"/>
            </a:xfrm>
            <a:custGeom>
              <a:avLst/>
              <a:gdLst/>
              <a:ahLst/>
              <a:cxnLst/>
              <a:rect l="l" t="t" r="r" b="b"/>
              <a:pathLst>
                <a:path w="1758950" h="2747645">
                  <a:moveTo>
                    <a:pt x="1189844" y="2747189"/>
                  </a:moveTo>
                  <a:lnTo>
                    <a:pt x="1116747" y="2660746"/>
                  </a:lnTo>
                  <a:lnTo>
                    <a:pt x="1045557" y="2574125"/>
                  </a:lnTo>
                  <a:lnTo>
                    <a:pt x="1010690" y="2530748"/>
                  </a:lnTo>
                  <a:lnTo>
                    <a:pt x="976315" y="2487326"/>
                  </a:lnTo>
                  <a:lnTo>
                    <a:pt x="942439" y="2443859"/>
                  </a:lnTo>
                  <a:lnTo>
                    <a:pt x="909066" y="2400348"/>
                  </a:lnTo>
                  <a:lnTo>
                    <a:pt x="876202" y="2356792"/>
                  </a:lnTo>
                  <a:lnTo>
                    <a:pt x="843852" y="2313192"/>
                  </a:lnTo>
                  <a:lnTo>
                    <a:pt x="812021" y="2269547"/>
                  </a:lnTo>
                  <a:lnTo>
                    <a:pt x="780715" y="2225858"/>
                  </a:lnTo>
                  <a:lnTo>
                    <a:pt x="749939" y="2182123"/>
                  </a:lnTo>
                  <a:lnTo>
                    <a:pt x="719699" y="2138344"/>
                  </a:lnTo>
                  <a:lnTo>
                    <a:pt x="689999" y="2094521"/>
                  </a:lnTo>
                  <a:lnTo>
                    <a:pt x="660846" y="2050652"/>
                  </a:lnTo>
                  <a:lnTo>
                    <a:pt x="632244" y="2006739"/>
                  </a:lnTo>
                  <a:lnTo>
                    <a:pt x="604200" y="1962781"/>
                  </a:lnTo>
                  <a:lnTo>
                    <a:pt x="576717" y="1918778"/>
                  </a:lnTo>
                  <a:lnTo>
                    <a:pt x="549802" y="1874731"/>
                  </a:lnTo>
                  <a:lnTo>
                    <a:pt x="523461" y="1830638"/>
                  </a:lnTo>
                  <a:lnTo>
                    <a:pt x="497697" y="1786501"/>
                  </a:lnTo>
                  <a:lnTo>
                    <a:pt x="472517" y="1742319"/>
                  </a:lnTo>
                  <a:lnTo>
                    <a:pt x="447927" y="1698093"/>
                  </a:lnTo>
                  <a:lnTo>
                    <a:pt x="423930" y="1653821"/>
                  </a:lnTo>
                  <a:lnTo>
                    <a:pt x="400534" y="1609504"/>
                  </a:lnTo>
                  <a:lnTo>
                    <a:pt x="377743" y="1565143"/>
                  </a:lnTo>
                  <a:lnTo>
                    <a:pt x="355562" y="1520736"/>
                  </a:lnTo>
                  <a:lnTo>
                    <a:pt x="333997" y="1476285"/>
                  </a:lnTo>
                  <a:lnTo>
                    <a:pt x="313053" y="1431789"/>
                  </a:lnTo>
                  <a:lnTo>
                    <a:pt x="292736" y="1387248"/>
                  </a:lnTo>
                  <a:lnTo>
                    <a:pt x="273051" y="1342661"/>
                  </a:lnTo>
                  <a:lnTo>
                    <a:pt x="254003" y="1298030"/>
                  </a:lnTo>
                  <a:lnTo>
                    <a:pt x="235598" y="1253354"/>
                  </a:lnTo>
                  <a:lnTo>
                    <a:pt x="217841" y="1208633"/>
                  </a:lnTo>
                  <a:lnTo>
                    <a:pt x="200737" y="1163866"/>
                  </a:lnTo>
                  <a:lnTo>
                    <a:pt x="184292" y="1119055"/>
                  </a:lnTo>
                  <a:lnTo>
                    <a:pt x="168511" y="1074199"/>
                  </a:lnTo>
                  <a:lnTo>
                    <a:pt x="153399" y="1029297"/>
                  </a:lnTo>
                  <a:lnTo>
                    <a:pt x="138962" y="984350"/>
                  </a:lnTo>
                  <a:lnTo>
                    <a:pt x="125205" y="939359"/>
                  </a:lnTo>
                  <a:lnTo>
                    <a:pt x="112134" y="894322"/>
                  </a:lnTo>
                  <a:lnTo>
                    <a:pt x="99754" y="849239"/>
                  </a:lnTo>
                  <a:lnTo>
                    <a:pt x="88070" y="804112"/>
                  </a:lnTo>
                  <a:lnTo>
                    <a:pt x="77087" y="758940"/>
                  </a:lnTo>
                  <a:lnTo>
                    <a:pt x="66812" y="713722"/>
                  </a:lnTo>
                  <a:lnTo>
                    <a:pt x="57249" y="668459"/>
                  </a:lnTo>
                  <a:lnTo>
                    <a:pt x="48403" y="623151"/>
                  </a:lnTo>
                  <a:lnTo>
                    <a:pt x="40281" y="577798"/>
                  </a:lnTo>
                  <a:lnTo>
                    <a:pt x="32886" y="532399"/>
                  </a:lnTo>
                  <a:lnTo>
                    <a:pt x="26226" y="486955"/>
                  </a:lnTo>
                  <a:lnTo>
                    <a:pt x="20305" y="441466"/>
                  </a:lnTo>
                  <a:lnTo>
                    <a:pt x="15128" y="395931"/>
                  </a:lnTo>
                  <a:lnTo>
                    <a:pt x="10701" y="350351"/>
                  </a:lnTo>
                  <a:lnTo>
                    <a:pt x="7029" y="304726"/>
                  </a:lnTo>
                  <a:lnTo>
                    <a:pt x="4117" y="259055"/>
                  </a:lnTo>
                  <a:lnTo>
                    <a:pt x="1972" y="213339"/>
                  </a:lnTo>
                  <a:lnTo>
                    <a:pt x="597" y="167578"/>
                  </a:lnTo>
                  <a:lnTo>
                    <a:pt x="0" y="121771"/>
                  </a:lnTo>
                  <a:lnTo>
                    <a:pt x="184" y="75919"/>
                  </a:lnTo>
                  <a:lnTo>
                    <a:pt x="1155" y="30082"/>
                  </a:lnTo>
                  <a:lnTo>
                    <a:pt x="176445" y="0"/>
                  </a:lnTo>
                  <a:lnTo>
                    <a:pt x="194124" y="43447"/>
                  </a:lnTo>
                  <a:lnTo>
                    <a:pt x="212302" y="86741"/>
                  </a:lnTo>
                  <a:lnTo>
                    <a:pt x="230979" y="129883"/>
                  </a:lnTo>
                  <a:lnTo>
                    <a:pt x="250157" y="172871"/>
                  </a:lnTo>
                  <a:lnTo>
                    <a:pt x="269834" y="215706"/>
                  </a:lnTo>
                  <a:lnTo>
                    <a:pt x="290011" y="258388"/>
                  </a:lnTo>
                  <a:lnTo>
                    <a:pt x="310687" y="300918"/>
                  </a:lnTo>
                  <a:lnTo>
                    <a:pt x="331864" y="343293"/>
                  </a:lnTo>
                  <a:lnTo>
                    <a:pt x="353540" y="385516"/>
                  </a:lnTo>
                  <a:lnTo>
                    <a:pt x="375716" y="427586"/>
                  </a:lnTo>
                  <a:lnTo>
                    <a:pt x="398392" y="469503"/>
                  </a:lnTo>
                  <a:lnTo>
                    <a:pt x="421567" y="511266"/>
                  </a:lnTo>
                  <a:lnTo>
                    <a:pt x="445243" y="552877"/>
                  </a:lnTo>
                  <a:lnTo>
                    <a:pt x="469418" y="594334"/>
                  </a:lnTo>
                  <a:lnTo>
                    <a:pt x="494093" y="635639"/>
                  </a:lnTo>
                  <a:lnTo>
                    <a:pt x="519268" y="676790"/>
                  </a:lnTo>
                  <a:lnTo>
                    <a:pt x="544942" y="717788"/>
                  </a:lnTo>
                  <a:lnTo>
                    <a:pt x="571117" y="758634"/>
                  </a:lnTo>
                  <a:lnTo>
                    <a:pt x="597791" y="799326"/>
                  </a:lnTo>
                  <a:lnTo>
                    <a:pt x="624965" y="839865"/>
                  </a:lnTo>
                  <a:lnTo>
                    <a:pt x="652640" y="880250"/>
                  </a:lnTo>
                  <a:lnTo>
                    <a:pt x="680814" y="920483"/>
                  </a:lnTo>
                  <a:lnTo>
                    <a:pt x="709487" y="960563"/>
                  </a:lnTo>
                  <a:lnTo>
                    <a:pt x="738661" y="1000490"/>
                  </a:lnTo>
                  <a:lnTo>
                    <a:pt x="768335" y="1040263"/>
                  </a:lnTo>
                  <a:lnTo>
                    <a:pt x="798509" y="1079884"/>
                  </a:lnTo>
                  <a:lnTo>
                    <a:pt x="829182" y="1119351"/>
                  </a:lnTo>
                  <a:lnTo>
                    <a:pt x="860356" y="1158665"/>
                  </a:lnTo>
                  <a:lnTo>
                    <a:pt x="892029" y="1197827"/>
                  </a:lnTo>
                  <a:lnTo>
                    <a:pt x="924203" y="1236835"/>
                  </a:lnTo>
                  <a:lnTo>
                    <a:pt x="956876" y="1275690"/>
                  </a:lnTo>
                  <a:lnTo>
                    <a:pt x="990049" y="1314392"/>
                  </a:lnTo>
                  <a:lnTo>
                    <a:pt x="1023723" y="1352941"/>
                  </a:lnTo>
                  <a:lnTo>
                    <a:pt x="1057896" y="1391336"/>
                  </a:lnTo>
                  <a:lnTo>
                    <a:pt x="1092569" y="1429579"/>
                  </a:lnTo>
                  <a:lnTo>
                    <a:pt x="1127743" y="1467669"/>
                  </a:lnTo>
                  <a:lnTo>
                    <a:pt x="1163416" y="1505605"/>
                  </a:lnTo>
                  <a:lnTo>
                    <a:pt x="1199589" y="1543389"/>
                  </a:lnTo>
                  <a:lnTo>
                    <a:pt x="1236263" y="1581019"/>
                  </a:lnTo>
                  <a:lnTo>
                    <a:pt x="1273436" y="1618497"/>
                  </a:lnTo>
                  <a:lnTo>
                    <a:pt x="1311109" y="1655821"/>
                  </a:lnTo>
                  <a:lnTo>
                    <a:pt x="1349283" y="1692992"/>
                  </a:lnTo>
                  <a:lnTo>
                    <a:pt x="1387957" y="1730010"/>
                  </a:lnTo>
                  <a:lnTo>
                    <a:pt x="1427130" y="1766875"/>
                  </a:lnTo>
                  <a:lnTo>
                    <a:pt x="1466804" y="1803587"/>
                  </a:lnTo>
                  <a:lnTo>
                    <a:pt x="1506978" y="1840146"/>
                  </a:lnTo>
                  <a:lnTo>
                    <a:pt x="1547652" y="1876551"/>
                  </a:lnTo>
                  <a:lnTo>
                    <a:pt x="1588826" y="1912804"/>
                  </a:lnTo>
                  <a:lnTo>
                    <a:pt x="1630500" y="1948904"/>
                  </a:lnTo>
                  <a:lnTo>
                    <a:pt x="1672674" y="1984850"/>
                  </a:lnTo>
                  <a:lnTo>
                    <a:pt x="1715349" y="2020644"/>
                  </a:lnTo>
                  <a:lnTo>
                    <a:pt x="1758523" y="2056284"/>
                  </a:lnTo>
                  <a:lnTo>
                    <a:pt x="1189844" y="2747189"/>
                  </a:lnTo>
                  <a:close/>
                </a:path>
              </a:pathLst>
            </a:custGeom>
            <a:solidFill>
              <a:srgbClr val="181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78431" y="2424831"/>
              <a:ext cx="1562735" cy="2312670"/>
            </a:xfrm>
            <a:custGeom>
              <a:avLst/>
              <a:gdLst/>
              <a:ahLst/>
              <a:cxnLst/>
              <a:rect l="l" t="t" r="r" b="b"/>
              <a:pathLst>
                <a:path w="1562735" h="2312670">
                  <a:moveTo>
                    <a:pt x="1562195" y="2312483"/>
                  </a:moveTo>
                  <a:lnTo>
                    <a:pt x="0" y="2312483"/>
                  </a:lnTo>
                  <a:lnTo>
                    <a:pt x="4608" y="2251320"/>
                  </a:lnTo>
                  <a:lnTo>
                    <a:pt x="9311" y="2190803"/>
                  </a:lnTo>
                  <a:lnTo>
                    <a:pt x="14122" y="2130927"/>
                  </a:lnTo>
                  <a:lnTo>
                    <a:pt x="19054" y="2071686"/>
                  </a:lnTo>
                  <a:lnTo>
                    <a:pt x="24118" y="2013073"/>
                  </a:lnTo>
                  <a:lnTo>
                    <a:pt x="29329" y="1955082"/>
                  </a:lnTo>
                  <a:lnTo>
                    <a:pt x="34698" y="1897707"/>
                  </a:lnTo>
                  <a:lnTo>
                    <a:pt x="40239" y="1840943"/>
                  </a:lnTo>
                  <a:lnTo>
                    <a:pt x="45963" y="1784782"/>
                  </a:lnTo>
                  <a:lnTo>
                    <a:pt x="51884" y="1729218"/>
                  </a:lnTo>
                  <a:lnTo>
                    <a:pt x="58015" y="1674246"/>
                  </a:lnTo>
                  <a:lnTo>
                    <a:pt x="64367" y="1619860"/>
                  </a:lnTo>
                  <a:lnTo>
                    <a:pt x="70954" y="1566053"/>
                  </a:lnTo>
                  <a:lnTo>
                    <a:pt x="77789" y="1512819"/>
                  </a:lnTo>
                  <a:lnTo>
                    <a:pt x="84883" y="1460151"/>
                  </a:lnTo>
                  <a:lnTo>
                    <a:pt x="92251" y="1408045"/>
                  </a:lnTo>
                  <a:lnTo>
                    <a:pt x="99904" y="1356493"/>
                  </a:lnTo>
                  <a:lnTo>
                    <a:pt x="107855" y="1305490"/>
                  </a:lnTo>
                  <a:lnTo>
                    <a:pt x="116117" y="1255029"/>
                  </a:lnTo>
                  <a:lnTo>
                    <a:pt x="124702" y="1205105"/>
                  </a:lnTo>
                  <a:lnTo>
                    <a:pt x="133624" y="1155710"/>
                  </a:lnTo>
                  <a:lnTo>
                    <a:pt x="142895" y="1106840"/>
                  </a:lnTo>
                  <a:lnTo>
                    <a:pt x="152527" y="1058487"/>
                  </a:lnTo>
                  <a:lnTo>
                    <a:pt x="162534" y="1010646"/>
                  </a:lnTo>
                  <a:lnTo>
                    <a:pt x="172927" y="963311"/>
                  </a:lnTo>
                  <a:lnTo>
                    <a:pt x="183721" y="916475"/>
                  </a:lnTo>
                  <a:lnTo>
                    <a:pt x="194926" y="870132"/>
                  </a:lnTo>
                  <a:lnTo>
                    <a:pt x="206557" y="824276"/>
                  </a:lnTo>
                  <a:lnTo>
                    <a:pt x="218626" y="778901"/>
                  </a:lnTo>
                  <a:lnTo>
                    <a:pt x="231145" y="734001"/>
                  </a:lnTo>
                  <a:lnTo>
                    <a:pt x="244127" y="689570"/>
                  </a:lnTo>
                  <a:lnTo>
                    <a:pt x="257585" y="645602"/>
                  </a:lnTo>
                  <a:lnTo>
                    <a:pt x="271532" y="602089"/>
                  </a:lnTo>
                  <a:lnTo>
                    <a:pt x="285980" y="559027"/>
                  </a:lnTo>
                  <a:lnTo>
                    <a:pt x="300941" y="516410"/>
                  </a:lnTo>
                  <a:lnTo>
                    <a:pt x="316430" y="474230"/>
                  </a:lnTo>
                  <a:lnTo>
                    <a:pt x="332457" y="432482"/>
                  </a:lnTo>
                  <a:lnTo>
                    <a:pt x="349037" y="391159"/>
                  </a:lnTo>
                  <a:lnTo>
                    <a:pt x="366181" y="350257"/>
                  </a:lnTo>
                  <a:lnTo>
                    <a:pt x="383903" y="309767"/>
                  </a:lnTo>
                  <a:lnTo>
                    <a:pt x="402215" y="269685"/>
                  </a:lnTo>
                  <a:lnTo>
                    <a:pt x="421129" y="230005"/>
                  </a:lnTo>
                  <a:lnTo>
                    <a:pt x="440659" y="190719"/>
                  </a:lnTo>
                  <a:lnTo>
                    <a:pt x="460817" y="151822"/>
                  </a:lnTo>
                  <a:lnTo>
                    <a:pt x="481616" y="113307"/>
                  </a:lnTo>
                  <a:lnTo>
                    <a:pt x="503069" y="75170"/>
                  </a:lnTo>
                  <a:lnTo>
                    <a:pt x="525188" y="37402"/>
                  </a:lnTo>
                  <a:lnTo>
                    <a:pt x="547985" y="0"/>
                  </a:lnTo>
                  <a:lnTo>
                    <a:pt x="1019281" y="70185"/>
                  </a:lnTo>
                  <a:lnTo>
                    <a:pt x="1104111" y="809749"/>
                  </a:lnTo>
                  <a:lnTo>
                    <a:pt x="1290738" y="1537294"/>
                  </a:lnTo>
                  <a:lnTo>
                    <a:pt x="1477364" y="2091859"/>
                  </a:lnTo>
                  <a:lnTo>
                    <a:pt x="1562195" y="2312483"/>
                  </a:lnTo>
                  <a:close/>
                </a:path>
              </a:pathLst>
            </a:custGeom>
            <a:solidFill>
              <a:srgbClr val="DD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68342" y="2424831"/>
              <a:ext cx="1772285" cy="2981960"/>
            </a:xfrm>
            <a:custGeom>
              <a:avLst/>
              <a:gdLst/>
              <a:ahLst/>
              <a:cxnLst/>
              <a:rect l="l" t="t" r="r" b="b"/>
              <a:pathLst>
                <a:path w="1772285" h="2981960">
                  <a:moveTo>
                    <a:pt x="761418" y="2981825"/>
                  </a:moveTo>
                  <a:lnTo>
                    <a:pt x="12" y="2981825"/>
                  </a:lnTo>
                  <a:lnTo>
                    <a:pt x="267033" y="1702984"/>
                  </a:lnTo>
                  <a:lnTo>
                    <a:pt x="687931" y="768292"/>
                  </a:lnTo>
                  <a:lnTo>
                    <a:pt x="1076795" y="194925"/>
                  </a:lnTo>
                  <a:lnTo>
                    <a:pt x="1247727" y="0"/>
                  </a:lnTo>
                  <a:lnTo>
                    <a:pt x="1248133" y="324"/>
                  </a:lnTo>
                  <a:lnTo>
                    <a:pt x="1287749" y="324"/>
                  </a:lnTo>
                  <a:lnTo>
                    <a:pt x="1447363" y="6856"/>
                  </a:lnTo>
                  <a:lnTo>
                    <a:pt x="1561181" y="332206"/>
                  </a:lnTo>
                  <a:lnTo>
                    <a:pt x="1601766" y="957962"/>
                  </a:lnTo>
                  <a:lnTo>
                    <a:pt x="1673451" y="1754482"/>
                  </a:lnTo>
                  <a:lnTo>
                    <a:pt x="1741749" y="2439436"/>
                  </a:lnTo>
                  <a:lnTo>
                    <a:pt x="1772178" y="2730495"/>
                  </a:lnTo>
                  <a:lnTo>
                    <a:pt x="749650" y="2730495"/>
                  </a:lnTo>
                  <a:lnTo>
                    <a:pt x="750971" y="2780196"/>
                  </a:lnTo>
                  <a:lnTo>
                    <a:pt x="752770" y="2830209"/>
                  </a:lnTo>
                  <a:lnTo>
                    <a:pt x="755084" y="2880504"/>
                  </a:lnTo>
                  <a:lnTo>
                    <a:pt x="757954" y="2931053"/>
                  </a:lnTo>
                  <a:lnTo>
                    <a:pt x="761418" y="2981825"/>
                  </a:lnTo>
                  <a:close/>
                </a:path>
                <a:path w="1772285" h="2981960">
                  <a:moveTo>
                    <a:pt x="1287749" y="324"/>
                  </a:moveTo>
                  <a:lnTo>
                    <a:pt x="1248133" y="324"/>
                  </a:lnTo>
                  <a:lnTo>
                    <a:pt x="1248336" y="121"/>
                  </a:lnTo>
                  <a:lnTo>
                    <a:pt x="1279174" y="0"/>
                  </a:lnTo>
                  <a:lnTo>
                    <a:pt x="1287749" y="324"/>
                  </a:lnTo>
                  <a:close/>
                </a:path>
                <a:path w="1772285" h="2981960">
                  <a:moveTo>
                    <a:pt x="0" y="2981886"/>
                  </a:moveTo>
                  <a:close/>
                </a:path>
              </a:pathLst>
            </a:custGeom>
            <a:solidFill>
              <a:srgbClr val="2E3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6942" y="4159193"/>
              <a:ext cx="286385" cy="1004569"/>
            </a:xfrm>
            <a:custGeom>
              <a:avLst/>
              <a:gdLst/>
              <a:ahLst/>
              <a:cxnLst/>
              <a:rect l="l" t="t" r="r" b="b"/>
              <a:pathLst>
                <a:path w="286385" h="1004570">
                  <a:moveTo>
                    <a:pt x="286101" y="1004104"/>
                  </a:moveTo>
                  <a:lnTo>
                    <a:pt x="1254" y="1004104"/>
                  </a:lnTo>
                  <a:lnTo>
                    <a:pt x="334" y="950261"/>
                  </a:lnTo>
                  <a:lnTo>
                    <a:pt x="0" y="896754"/>
                  </a:lnTo>
                  <a:lnTo>
                    <a:pt x="237" y="843592"/>
                  </a:lnTo>
                  <a:lnTo>
                    <a:pt x="1033" y="790781"/>
                  </a:lnTo>
                  <a:lnTo>
                    <a:pt x="2373" y="738330"/>
                  </a:lnTo>
                  <a:lnTo>
                    <a:pt x="4243" y="686247"/>
                  </a:lnTo>
                  <a:lnTo>
                    <a:pt x="6629" y="634538"/>
                  </a:lnTo>
                  <a:lnTo>
                    <a:pt x="9518" y="583213"/>
                  </a:lnTo>
                  <a:lnTo>
                    <a:pt x="12896" y="532278"/>
                  </a:lnTo>
                  <a:lnTo>
                    <a:pt x="16749" y="481742"/>
                  </a:lnTo>
                  <a:lnTo>
                    <a:pt x="21062" y="431611"/>
                  </a:lnTo>
                  <a:lnTo>
                    <a:pt x="25823" y="381895"/>
                  </a:lnTo>
                  <a:lnTo>
                    <a:pt x="31018" y="332601"/>
                  </a:lnTo>
                  <a:lnTo>
                    <a:pt x="36632" y="283736"/>
                  </a:lnTo>
                  <a:lnTo>
                    <a:pt x="42651" y="235308"/>
                  </a:lnTo>
                  <a:lnTo>
                    <a:pt x="49062" y="187325"/>
                  </a:lnTo>
                  <a:lnTo>
                    <a:pt x="55852" y="139795"/>
                  </a:lnTo>
                  <a:lnTo>
                    <a:pt x="63005" y="92726"/>
                  </a:lnTo>
                  <a:lnTo>
                    <a:pt x="70509" y="46125"/>
                  </a:lnTo>
                  <a:lnTo>
                    <a:pt x="78349" y="0"/>
                  </a:lnTo>
                  <a:lnTo>
                    <a:pt x="87147" y="105482"/>
                  </a:lnTo>
                  <a:lnTo>
                    <a:pt x="92221" y="159230"/>
                  </a:lnTo>
                  <a:lnTo>
                    <a:pt x="97773" y="213385"/>
                  </a:lnTo>
                  <a:lnTo>
                    <a:pt x="103824" y="267748"/>
                  </a:lnTo>
                  <a:lnTo>
                    <a:pt x="110397" y="322122"/>
                  </a:lnTo>
                  <a:lnTo>
                    <a:pt x="117513" y="376308"/>
                  </a:lnTo>
                  <a:lnTo>
                    <a:pt x="125192" y="430107"/>
                  </a:lnTo>
                  <a:lnTo>
                    <a:pt x="133457" y="483321"/>
                  </a:lnTo>
                  <a:lnTo>
                    <a:pt x="142329" y="535753"/>
                  </a:lnTo>
                  <a:lnTo>
                    <a:pt x="151829" y="587203"/>
                  </a:lnTo>
                  <a:lnTo>
                    <a:pt x="161979" y="637474"/>
                  </a:lnTo>
                  <a:lnTo>
                    <a:pt x="172800" y="686367"/>
                  </a:lnTo>
                  <a:lnTo>
                    <a:pt x="184314" y="733683"/>
                  </a:lnTo>
                  <a:lnTo>
                    <a:pt x="196541" y="779225"/>
                  </a:lnTo>
                  <a:lnTo>
                    <a:pt x="209504" y="822794"/>
                  </a:lnTo>
                  <a:lnTo>
                    <a:pt x="223224" y="864192"/>
                  </a:lnTo>
                  <a:lnTo>
                    <a:pt x="237722" y="903220"/>
                  </a:lnTo>
                  <a:lnTo>
                    <a:pt x="253020" y="939680"/>
                  </a:lnTo>
                  <a:lnTo>
                    <a:pt x="269139" y="973374"/>
                  </a:lnTo>
                  <a:lnTo>
                    <a:pt x="286101" y="1004104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4410" y="4299768"/>
              <a:ext cx="505459" cy="234950"/>
            </a:xfrm>
            <a:custGeom>
              <a:avLst/>
              <a:gdLst/>
              <a:ahLst/>
              <a:cxnLst/>
              <a:rect l="l" t="t" r="r" b="b"/>
              <a:pathLst>
                <a:path w="505460" h="234950">
                  <a:moveTo>
                    <a:pt x="504974" y="234696"/>
                  </a:moveTo>
                  <a:lnTo>
                    <a:pt x="0" y="234696"/>
                  </a:lnTo>
                  <a:lnTo>
                    <a:pt x="504974" y="0"/>
                  </a:lnTo>
                  <a:lnTo>
                    <a:pt x="504974" y="234696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607326" y="255583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0037" y="2785550"/>
            <a:ext cx="18314670" cy="7482840"/>
            <a:chOff x="-80037" y="2785550"/>
            <a:chExt cx="18314670" cy="7482840"/>
          </a:xfrm>
        </p:grpSpPr>
        <p:sp>
          <p:nvSpPr>
            <p:cNvPr id="3" name="object 3"/>
            <p:cNvSpPr/>
            <p:nvPr/>
          </p:nvSpPr>
          <p:spPr>
            <a:xfrm>
              <a:off x="-80037" y="8188140"/>
              <a:ext cx="18314670" cy="2080260"/>
            </a:xfrm>
            <a:custGeom>
              <a:avLst/>
              <a:gdLst/>
              <a:ahLst/>
              <a:cxnLst/>
              <a:rect l="l" t="t" r="r" b="b"/>
              <a:pathLst>
                <a:path w="18314670" h="2080259">
                  <a:moveTo>
                    <a:pt x="18314050" y="2079794"/>
                  </a:moveTo>
                  <a:lnTo>
                    <a:pt x="0" y="2070595"/>
                  </a:lnTo>
                  <a:lnTo>
                    <a:pt x="191050" y="1529579"/>
                  </a:lnTo>
                  <a:lnTo>
                    <a:pt x="327152" y="1525567"/>
                  </a:lnTo>
                  <a:lnTo>
                    <a:pt x="391571" y="1343147"/>
                  </a:lnTo>
                  <a:lnTo>
                    <a:pt x="527179" y="1340536"/>
                  </a:lnTo>
                  <a:lnTo>
                    <a:pt x="589584" y="1163817"/>
                  </a:lnTo>
                  <a:lnTo>
                    <a:pt x="724680" y="1162655"/>
                  </a:lnTo>
                  <a:lnTo>
                    <a:pt x="785004" y="991831"/>
                  </a:lnTo>
                  <a:lnTo>
                    <a:pt x="919571" y="992167"/>
                  </a:lnTo>
                  <a:lnTo>
                    <a:pt x="963365" y="868150"/>
                  </a:lnTo>
                  <a:lnTo>
                    <a:pt x="1097497" y="869720"/>
                  </a:lnTo>
                  <a:lnTo>
                    <a:pt x="1125923" y="789224"/>
                  </a:lnTo>
                  <a:lnTo>
                    <a:pt x="1259721" y="791738"/>
                  </a:lnTo>
                  <a:lnTo>
                    <a:pt x="1301178" y="674340"/>
                  </a:lnTo>
                  <a:lnTo>
                    <a:pt x="1434521" y="678142"/>
                  </a:lnTo>
                  <a:lnTo>
                    <a:pt x="1461356" y="602153"/>
                  </a:lnTo>
                  <a:lnTo>
                    <a:pt x="1594351" y="606942"/>
                  </a:lnTo>
                  <a:lnTo>
                    <a:pt x="1633370" y="496446"/>
                  </a:lnTo>
                  <a:lnTo>
                    <a:pt x="1765891" y="502577"/>
                  </a:lnTo>
                  <a:lnTo>
                    <a:pt x="1791067" y="431286"/>
                  </a:lnTo>
                  <a:lnTo>
                    <a:pt x="1923225" y="438444"/>
                  </a:lnTo>
                  <a:lnTo>
                    <a:pt x="1947669" y="369223"/>
                  </a:lnTo>
                  <a:lnTo>
                    <a:pt x="2079458" y="377426"/>
                  </a:lnTo>
                  <a:lnTo>
                    <a:pt x="2103158" y="310312"/>
                  </a:lnTo>
                  <a:lnTo>
                    <a:pt x="2234573" y="319576"/>
                  </a:lnTo>
                  <a:lnTo>
                    <a:pt x="2246108" y="286910"/>
                  </a:lnTo>
                  <a:lnTo>
                    <a:pt x="2377269" y="296893"/>
                  </a:lnTo>
                  <a:lnTo>
                    <a:pt x="2399702" y="233367"/>
                  </a:lnTo>
                  <a:lnTo>
                    <a:pt x="2530478" y="244441"/>
                  </a:lnTo>
                  <a:lnTo>
                    <a:pt x="2552134" y="183115"/>
                  </a:lnTo>
                  <a:lnTo>
                    <a:pt x="2682518" y="195297"/>
                  </a:lnTo>
                  <a:lnTo>
                    <a:pt x="2693018" y="165564"/>
                  </a:lnTo>
                  <a:lnTo>
                    <a:pt x="2823137" y="178495"/>
                  </a:lnTo>
                  <a:lnTo>
                    <a:pt x="2843471" y="120913"/>
                  </a:lnTo>
                  <a:lnTo>
                    <a:pt x="2973189" y="134982"/>
                  </a:lnTo>
                  <a:lnTo>
                    <a:pt x="2983019" y="107145"/>
                  </a:lnTo>
                  <a:lnTo>
                    <a:pt x="3112466" y="121982"/>
                  </a:lnTo>
                  <a:lnTo>
                    <a:pt x="3131443" y="68241"/>
                  </a:lnTo>
                  <a:lnTo>
                    <a:pt x="3260478" y="84245"/>
                  </a:lnTo>
                  <a:lnTo>
                    <a:pt x="3269621" y="58353"/>
                  </a:lnTo>
                  <a:lnTo>
                    <a:pt x="3398378" y="75144"/>
                  </a:lnTo>
                  <a:lnTo>
                    <a:pt x="3407242" y="50044"/>
                  </a:lnTo>
                  <a:lnTo>
                    <a:pt x="3535717" y="67631"/>
                  </a:lnTo>
                  <a:lnTo>
                    <a:pt x="3552738" y="19431"/>
                  </a:lnTo>
                  <a:lnTo>
                    <a:pt x="3680787" y="38226"/>
                  </a:lnTo>
                  <a:lnTo>
                    <a:pt x="3688940" y="15138"/>
                  </a:lnTo>
                  <a:lnTo>
                    <a:pt x="3816701" y="34747"/>
                  </a:lnTo>
                  <a:lnTo>
                    <a:pt x="3824565" y="12479"/>
                  </a:lnTo>
                  <a:lnTo>
                    <a:pt x="3952036" y="32911"/>
                  </a:lnTo>
                  <a:lnTo>
                    <a:pt x="3959608" y="11468"/>
                  </a:lnTo>
                  <a:lnTo>
                    <a:pt x="4086786" y="32731"/>
                  </a:lnTo>
                  <a:lnTo>
                    <a:pt x="4094063" y="12123"/>
                  </a:lnTo>
                  <a:lnTo>
                    <a:pt x="4220945" y="34223"/>
                  </a:lnTo>
                  <a:lnTo>
                    <a:pt x="4227924" y="14457"/>
                  </a:lnTo>
                  <a:lnTo>
                    <a:pt x="4354507" y="37404"/>
                  </a:lnTo>
                  <a:lnTo>
                    <a:pt x="4367716" y="0"/>
                  </a:lnTo>
                  <a:lnTo>
                    <a:pt x="4493846" y="24230"/>
                  </a:lnTo>
                  <a:lnTo>
                    <a:pt x="4500070" y="6603"/>
                  </a:lnTo>
                  <a:lnTo>
                    <a:pt x="4625894" y="31698"/>
                  </a:lnTo>
                  <a:lnTo>
                    <a:pt x="4631812" y="14941"/>
                  </a:lnTo>
                  <a:lnTo>
                    <a:pt x="4757328" y="40909"/>
                  </a:lnTo>
                  <a:lnTo>
                    <a:pt x="4762935" y="25029"/>
                  </a:lnTo>
                  <a:lnTo>
                    <a:pt x="4888140" y="51878"/>
                  </a:lnTo>
                  <a:lnTo>
                    <a:pt x="4893436" y="36883"/>
                  </a:lnTo>
                  <a:lnTo>
                    <a:pt x="5018326" y="64621"/>
                  </a:lnTo>
                  <a:lnTo>
                    <a:pt x="5023307" y="50518"/>
                  </a:lnTo>
                  <a:lnTo>
                    <a:pt x="5147881" y="79152"/>
                  </a:lnTo>
                  <a:lnTo>
                    <a:pt x="5152543" y="65950"/>
                  </a:lnTo>
                  <a:lnTo>
                    <a:pt x="5276798" y="95489"/>
                  </a:lnTo>
                  <a:lnTo>
                    <a:pt x="5400892" y="125483"/>
                  </a:lnTo>
                  <a:lnTo>
                    <a:pt x="5405072" y="113645"/>
                  </a:lnTo>
                  <a:lnTo>
                    <a:pt x="5528843" y="144555"/>
                  </a:lnTo>
                  <a:lnTo>
                    <a:pt x="5532699" y="133637"/>
                  </a:lnTo>
                  <a:lnTo>
                    <a:pt x="5656143" y="165471"/>
                  </a:lnTo>
                  <a:lnTo>
                    <a:pt x="5659671" y="155480"/>
                  </a:lnTo>
                  <a:lnTo>
                    <a:pt x="5782787" y="188245"/>
                  </a:lnTo>
                  <a:lnTo>
                    <a:pt x="5785984" y="179190"/>
                  </a:lnTo>
                  <a:lnTo>
                    <a:pt x="5908768" y="212895"/>
                  </a:lnTo>
                  <a:lnTo>
                    <a:pt x="5911633" y="204783"/>
                  </a:lnTo>
                  <a:lnTo>
                    <a:pt x="6034082" y="239434"/>
                  </a:lnTo>
                  <a:lnTo>
                    <a:pt x="6036611" y="232273"/>
                  </a:lnTo>
                  <a:lnTo>
                    <a:pt x="6158723" y="267879"/>
                  </a:lnTo>
                  <a:lnTo>
                    <a:pt x="6280666" y="303965"/>
                  </a:lnTo>
                  <a:lnTo>
                    <a:pt x="6282686" y="298245"/>
                  </a:lnTo>
                  <a:lnTo>
                    <a:pt x="6404288" y="335298"/>
                  </a:lnTo>
                  <a:lnTo>
                    <a:pt x="6405965" y="330548"/>
                  </a:lnTo>
                  <a:lnTo>
                    <a:pt x="6527223" y="368575"/>
                  </a:lnTo>
                  <a:lnTo>
                    <a:pt x="6528554" y="364803"/>
                  </a:lnTo>
                  <a:lnTo>
                    <a:pt x="6649465" y="403812"/>
                  </a:lnTo>
                  <a:lnTo>
                    <a:pt x="6650449" y="401026"/>
                  </a:lnTo>
                  <a:lnTo>
                    <a:pt x="6771010" y="441025"/>
                  </a:lnTo>
                  <a:lnTo>
                    <a:pt x="6891396" y="481521"/>
                  </a:lnTo>
                  <a:lnTo>
                    <a:pt x="6891852" y="480229"/>
                  </a:lnTo>
                  <a:lnTo>
                    <a:pt x="7011884" y="521727"/>
                  </a:lnTo>
                  <a:lnTo>
                    <a:pt x="7011985" y="521439"/>
                  </a:lnTo>
                  <a:lnTo>
                    <a:pt x="7131661" y="563946"/>
                  </a:lnTo>
                  <a:lnTo>
                    <a:pt x="7131404" y="564672"/>
                  </a:lnTo>
                  <a:lnTo>
                    <a:pt x="7250721" y="608196"/>
                  </a:lnTo>
                  <a:lnTo>
                    <a:pt x="7369856" y="652231"/>
                  </a:lnTo>
                  <a:lnTo>
                    <a:pt x="7369058" y="654491"/>
                  </a:lnTo>
                  <a:lnTo>
                    <a:pt x="7487831" y="699555"/>
                  </a:lnTo>
                  <a:lnTo>
                    <a:pt x="7486668" y="702848"/>
                  </a:lnTo>
                  <a:lnTo>
                    <a:pt x="7605075" y="748948"/>
                  </a:lnTo>
                  <a:lnTo>
                    <a:pt x="7723297" y="795569"/>
                  </a:lnTo>
                  <a:lnTo>
                    <a:pt x="7721583" y="800425"/>
                  </a:lnTo>
                  <a:lnTo>
                    <a:pt x="7839435" y="848095"/>
                  </a:lnTo>
                  <a:lnTo>
                    <a:pt x="7837349" y="854002"/>
                  </a:lnTo>
                  <a:lnTo>
                    <a:pt x="7954828" y="902728"/>
                  </a:lnTo>
                  <a:lnTo>
                    <a:pt x="8072120" y="951983"/>
                  </a:lnTo>
                  <a:lnTo>
                    <a:pt x="8069472" y="959484"/>
                  </a:lnTo>
                  <a:lnTo>
                    <a:pt x="8186387" y="1009807"/>
                  </a:lnTo>
                  <a:lnTo>
                    <a:pt x="8183360" y="1018379"/>
                  </a:lnTo>
                  <a:lnTo>
                    <a:pt x="8299896" y="1069777"/>
                  </a:lnTo>
                  <a:lnTo>
                    <a:pt x="8416240" y="1121717"/>
                  </a:lnTo>
                  <a:lnTo>
                    <a:pt x="8412641" y="1131910"/>
                  </a:lnTo>
                  <a:lnTo>
                    <a:pt x="8530165" y="1180509"/>
                  </a:lnTo>
                  <a:lnTo>
                    <a:pt x="8526896" y="1189766"/>
                  </a:lnTo>
                  <a:lnTo>
                    <a:pt x="8645597" y="1235032"/>
                  </a:lnTo>
                  <a:lnTo>
                    <a:pt x="8644927" y="1236930"/>
                  </a:lnTo>
                  <a:lnTo>
                    <a:pt x="8764385" y="1280051"/>
                  </a:lnTo>
                  <a:lnTo>
                    <a:pt x="8764462" y="1279835"/>
                  </a:lnTo>
                  <a:lnTo>
                    <a:pt x="8884656" y="1320873"/>
                  </a:lnTo>
                  <a:lnTo>
                    <a:pt x="8886612" y="1315333"/>
                  </a:lnTo>
                  <a:lnTo>
                    <a:pt x="9007869" y="1353362"/>
                  </a:lnTo>
                  <a:lnTo>
                    <a:pt x="9009716" y="1348131"/>
                  </a:lnTo>
                  <a:lnTo>
                    <a:pt x="9131654" y="1384231"/>
                  </a:lnTo>
                  <a:lnTo>
                    <a:pt x="9134172" y="1377101"/>
                  </a:lnTo>
                  <a:lnTo>
                    <a:pt x="9256769" y="1411334"/>
                  </a:lnTo>
                  <a:lnTo>
                    <a:pt x="9263418" y="1392507"/>
                  </a:lnTo>
                  <a:lnTo>
                    <a:pt x="9386963" y="1424055"/>
                  </a:lnTo>
                  <a:lnTo>
                    <a:pt x="9391061" y="1412450"/>
                  </a:lnTo>
                  <a:lnTo>
                    <a:pt x="9515212" y="1442285"/>
                  </a:lnTo>
                  <a:lnTo>
                    <a:pt x="9519904" y="1428997"/>
                  </a:lnTo>
                  <a:lnTo>
                    <a:pt x="9644637" y="1457180"/>
                  </a:lnTo>
                  <a:lnTo>
                    <a:pt x="9649902" y="1442272"/>
                  </a:lnTo>
                  <a:lnTo>
                    <a:pt x="9775197" y="1468866"/>
                  </a:lnTo>
                  <a:lnTo>
                    <a:pt x="9781012" y="1452399"/>
                  </a:lnTo>
                  <a:lnTo>
                    <a:pt x="9906847" y="1477464"/>
                  </a:lnTo>
                  <a:lnTo>
                    <a:pt x="9913191" y="1459500"/>
                  </a:lnTo>
                  <a:lnTo>
                    <a:pt x="10039543" y="1483098"/>
                  </a:lnTo>
                  <a:lnTo>
                    <a:pt x="10053490" y="1443604"/>
                  </a:lnTo>
                  <a:lnTo>
                    <a:pt x="10180578" y="1465118"/>
                  </a:lnTo>
                  <a:lnTo>
                    <a:pt x="10188149" y="1443680"/>
                  </a:lnTo>
                  <a:lnTo>
                    <a:pt x="10315701" y="1463883"/>
                  </a:lnTo>
                  <a:lnTo>
                    <a:pt x="10323724" y="1441163"/>
                  </a:lnTo>
                  <a:lnTo>
                    <a:pt x="10451717" y="1460115"/>
                  </a:lnTo>
                  <a:lnTo>
                    <a:pt x="10460171" y="1436176"/>
                  </a:lnTo>
                  <a:lnTo>
                    <a:pt x="10588585" y="1453938"/>
                  </a:lnTo>
                  <a:lnTo>
                    <a:pt x="10597447" y="1428841"/>
                  </a:lnTo>
                  <a:lnTo>
                    <a:pt x="10726259" y="1445476"/>
                  </a:lnTo>
                  <a:lnTo>
                    <a:pt x="10735509" y="1419282"/>
                  </a:lnTo>
                  <a:lnTo>
                    <a:pt x="10864697" y="1434852"/>
                  </a:lnTo>
                  <a:lnTo>
                    <a:pt x="10874312" y="1407623"/>
                  </a:lnTo>
                  <a:lnTo>
                    <a:pt x="11003854" y="1422188"/>
                  </a:lnTo>
                  <a:lnTo>
                    <a:pt x="11013813" y="1393987"/>
                  </a:lnTo>
                  <a:lnTo>
                    <a:pt x="11143689" y="1407610"/>
                  </a:lnTo>
                  <a:lnTo>
                    <a:pt x="11153970" y="1378496"/>
                  </a:lnTo>
                  <a:lnTo>
                    <a:pt x="11284156" y="1391239"/>
                  </a:lnTo>
                  <a:lnTo>
                    <a:pt x="11294737" y="1361275"/>
                  </a:lnTo>
                  <a:lnTo>
                    <a:pt x="11425212" y="1373199"/>
                  </a:lnTo>
                  <a:lnTo>
                    <a:pt x="11436072" y="1342447"/>
                  </a:lnTo>
                  <a:lnTo>
                    <a:pt x="11566815" y="1353613"/>
                  </a:lnTo>
                  <a:lnTo>
                    <a:pt x="11577931" y="1322135"/>
                  </a:lnTo>
                  <a:lnTo>
                    <a:pt x="11708919" y="1332606"/>
                  </a:lnTo>
                  <a:lnTo>
                    <a:pt x="11720270" y="1300463"/>
                  </a:lnTo>
                  <a:lnTo>
                    <a:pt x="11851482" y="1310299"/>
                  </a:lnTo>
                  <a:lnTo>
                    <a:pt x="11863046" y="1277553"/>
                  </a:lnTo>
                  <a:lnTo>
                    <a:pt x="11994461" y="1286817"/>
                  </a:lnTo>
                  <a:lnTo>
                    <a:pt x="12125968" y="1295817"/>
                  </a:lnTo>
                  <a:lnTo>
                    <a:pt x="12137811" y="1262282"/>
                  </a:lnTo>
                  <a:lnTo>
                    <a:pt x="12269488" y="1270803"/>
                  </a:lnTo>
                  <a:lnTo>
                    <a:pt x="12281489" y="1236818"/>
                  </a:lnTo>
                  <a:lnTo>
                    <a:pt x="12413314" y="1244921"/>
                  </a:lnTo>
                  <a:lnTo>
                    <a:pt x="12425451" y="1210549"/>
                  </a:lnTo>
                  <a:lnTo>
                    <a:pt x="12557402" y="1218295"/>
                  </a:lnTo>
                  <a:lnTo>
                    <a:pt x="12569655" y="1183598"/>
                  </a:lnTo>
                  <a:lnTo>
                    <a:pt x="12701710" y="1191049"/>
                  </a:lnTo>
                  <a:lnTo>
                    <a:pt x="12714056" y="1156087"/>
                  </a:lnTo>
                  <a:lnTo>
                    <a:pt x="12846193" y="1163305"/>
                  </a:lnTo>
                  <a:lnTo>
                    <a:pt x="12858610" y="1128141"/>
                  </a:lnTo>
                  <a:lnTo>
                    <a:pt x="12990808" y="1135187"/>
                  </a:lnTo>
                  <a:lnTo>
                    <a:pt x="13292762" y="1042921"/>
                  </a:lnTo>
                  <a:lnTo>
                    <a:pt x="13557250" y="1056754"/>
                  </a:lnTo>
                  <a:lnTo>
                    <a:pt x="13569719" y="1021442"/>
                  </a:lnTo>
                  <a:lnTo>
                    <a:pt x="13701920" y="1028479"/>
                  </a:lnTo>
                  <a:lnTo>
                    <a:pt x="13714342" y="993304"/>
                  </a:lnTo>
                  <a:lnTo>
                    <a:pt x="13846484" y="1000509"/>
                  </a:lnTo>
                  <a:lnTo>
                    <a:pt x="13858835" y="965532"/>
                  </a:lnTo>
                  <a:lnTo>
                    <a:pt x="13990896" y="972966"/>
                  </a:lnTo>
                  <a:lnTo>
                    <a:pt x="14003156" y="938249"/>
                  </a:lnTo>
                  <a:lnTo>
                    <a:pt x="14135114" y="945974"/>
                  </a:lnTo>
                  <a:lnTo>
                    <a:pt x="14147260" y="911579"/>
                  </a:lnTo>
                  <a:lnTo>
                    <a:pt x="14279093" y="919656"/>
                  </a:lnTo>
                  <a:lnTo>
                    <a:pt x="14291104" y="885644"/>
                  </a:lnTo>
                  <a:lnTo>
                    <a:pt x="14422791" y="894136"/>
                  </a:lnTo>
                  <a:lnTo>
                    <a:pt x="14434645" y="860569"/>
                  </a:lnTo>
                  <a:lnTo>
                    <a:pt x="14566164" y="869537"/>
                  </a:lnTo>
                  <a:lnTo>
                    <a:pt x="14577839" y="836477"/>
                  </a:lnTo>
                  <a:lnTo>
                    <a:pt x="14709168" y="845981"/>
                  </a:lnTo>
                  <a:lnTo>
                    <a:pt x="14840395" y="855778"/>
                  </a:lnTo>
                  <a:lnTo>
                    <a:pt x="14851760" y="823594"/>
                  </a:lnTo>
                  <a:lnTo>
                    <a:pt x="14982764" y="834021"/>
                  </a:lnTo>
                  <a:lnTo>
                    <a:pt x="14993896" y="802497"/>
                  </a:lnTo>
                  <a:lnTo>
                    <a:pt x="15124656" y="813616"/>
                  </a:lnTo>
                  <a:lnTo>
                    <a:pt x="15135533" y="782815"/>
                  </a:lnTo>
                  <a:lnTo>
                    <a:pt x="15266026" y="794686"/>
                  </a:lnTo>
                  <a:lnTo>
                    <a:pt x="15276626" y="764669"/>
                  </a:lnTo>
                  <a:lnTo>
                    <a:pt x="15406832" y="777356"/>
                  </a:lnTo>
                  <a:lnTo>
                    <a:pt x="15417133" y="748185"/>
                  </a:lnTo>
                  <a:lnTo>
                    <a:pt x="15547030" y="761749"/>
                  </a:lnTo>
                  <a:lnTo>
                    <a:pt x="15557011" y="733485"/>
                  </a:lnTo>
                  <a:lnTo>
                    <a:pt x="15686576" y="747987"/>
                  </a:lnTo>
                  <a:lnTo>
                    <a:pt x="15696214" y="720692"/>
                  </a:lnTo>
                  <a:lnTo>
                    <a:pt x="15825426" y="736194"/>
                  </a:lnTo>
                  <a:lnTo>
                    <a:pt x="15834700" y="709930"/>
                  </a:lnTo>
                  <a:lnTo>
                    <a:pt x="15963537" y="726494"/>
                  </a:lnTo>
                  <a:lnTo>
                    <a:pt x="15972426" y="701323"/>
                  </a:lnTo>
                  <a:lnTo>
                    <a:pt x="16100866" y="719009"/>
                  </a:lnTo>
                  <a:lnTo>
                    <a:pt x="16109348" y="694992"/>
                  </a:lnTo>
                  <a:lnTo>
                    <a:pt x="16237369" y="713864"/>
                  </a:lnTo>
                  <a:lnTo>
                    <a:pt x="16245421" y="691063"/>
                  </a:lnTo>
                  <a:lnTo>
                    <a:pt x="16373003" y="711181"/>
                  </a:lnTo>
                  <a:lnTo>
                    <a:pt x="16380604" y="689657"/>
                  </a:lnTo>
                  <a:lnTo>
                    <a:pt x="16507723" y="711084"/>
                  </a:lnTo>
                  <a:lnTo>
                    <a:pt x="16514851" y="690899"/>
                  </a:lnTo>
                  <a:lnTo>
                    <a:pt x="16641487" y="713696"/>
                  </a:lnTo>
                  <a:lnTo>
                    <a:pt x="16648120" y="694912"/>
                  </a:lnTo>
                  <a:lnTo>
                    <a:pt x="16774250" y="719140"/>
                  </a:lnTo>
                  <a:lnTo>
                    <a:pt x="16780367" y="701819"/>
                  </a:lnTo>
                  <a:lnTo>
                    <a:pt x="16905970" y="727540"/>
                  </a:lnTo>
                  <a:lnTo>
                    <a:pt x="16911549" y="711743"/>
                  </a:lnTo>
                  <a:lnTo>
                    <a:pt x="17036603" y="739019"/>
                  </a:lnTo>
                  <a:lnTo>
                    <a:pt x="17041621" y="724807"/>
                  </a:lnTo>
                  <a:lnTo>
                    <a:pt x="17166104" y="753700"/>
                  </a:lnTo>
                  <a:lnTo>
                    <a:pt x="17170541" y="741136"/>
                  </a:lnTo>
                  <a:lnTo>
                    <a:pt x="17294431" y="771707"/>
                  </a:lnTo>
                  <a:lnTo>
                    <a:pt x="17298265" y="760852"/>
                  </a:lnTo>
                  <a:lnTo>
                    <a:pt x="17421541" y="793163"/>
                  </a:lnTo>
                  <a:lnTo>
                    <a:pt x="17424749" y="784079"/>
                  </a:lnTo>
                  <a:lnTo>
                    <a:pt x="17547388" y="818192"/>
                  </a:lnTo>
                  <a:lnTo>
                    <a:pt x="17549949" y="810940"/>
                  </a:lnTo>
                  <a:lnTo>
                    <a:pt x="17671931" y="846916"/>
                  </a:lnTo>
                  <a:lnTo>
                    <a:pt x="17673823" y="841558"/>
                  </a:lnTo>
                  <a:lnTo>
                    <a:pt x="17795125" y="879459"/>
                  </a:lnTo>
                  <a:lnTo>
                    <a:pt x="17796326" y="876057"/>
                  </a:lnTo>
                  <a:lnTo>
                    <a:pt x="17916927" y="915944"/>
                  </a:lnTo>
                  <a:lnTo>
                    <a:pt x="17917416" y="914559"/>
                  </a:lnTo>
                  <a:lnTo>
                    <a:pt x="18037293" y="956495"/>
                  </a:lnTo>
                  <a:lnTo>
                    <a:pt x="18037048" y="957189"/>
                  </a:lnTo>
                  <a:lnTo>
                    <a:pt x="18156180" y="1001235"/>
                  </a:lnTo>
                  <a:lnTo>
                    <a:pt x="18153791" y="1007998"/>
                  </a:lnTo>
                  <a:lnTo>
                    <a:pt x="18271765" y="1055324"/>
                  </a:lnTo>
                  <a:lnTo>
                    <a:pt x="18269556" y="1061579"/>
                  </a:lnTo>
                  <a:lnTo>
                    <a:pt x="18314050" y="2079794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80" y="2785550"/>
              <a:ext cx="8629649" cy="647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1947" y="2785550"/>
              <a:ext cx="8629649" cy="64769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7607326" y="255583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E60053"/>
                </a:solidFill>
                <a:latin typeface="Microsoft Sans Serif"/>
                <a:cs typeface="Microsoft Sans Serif"/>
              </a:rPr>
              <a:t>13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51735">
              <a:lnSpc>
                <a:spcPct val="100000"/>
              </a:lnSpc>
              <a:spcBef>
                <a:spcPts val="125"/>
              </a:spcBef>
            </a:pPr>
            <a:r>
              <a:rPr sz="6450" dirty="0">
                <a:solidFill>
                  <a:srgbClr val="E60053"/>
                </a:solidFill>
              </a:rPr>
              <a:t>Проект</a:t>
            </a:r>
            <a:r>
              <a:rPr sz="6450" spc="185" dirty="0">
                <a:solidFill>
                  <a:srgbClr val="E60053"/>
                </a:solidFill>
              </a:rPr>
              <a:t> </a:t>
            </a:r>
            <a:r>
              <a:rPr sz="6450" spc="-10" dirty="0">
                <a:solidFill>
                  <a:srgbClr val="E60053"/>
                </a:solidFill>
              </a:rPr>
              <a:t>"Сказкотерапия"</a:t>
            </a:r>
            <a:endParaRPr sz="64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28" y="1764983"/>
            <a:ext cx="18219162" cy="85210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9706" rIns="0" bIns="0" rtlCol="0">
            <a:spAutoFit/>
          </a:bodyPr>
          <a:lstStyle/>
          <a:p>
            <a:pPr marL="7249795" marR="5080">
              <a:lnSpc>
                <a:spcPts val="6970"/>
              </a:lnSpc>
              <a:spcBef>
                <a:spcPts val="915"/>
              </a:spcBef>
            </a:pPr>
            <a:r>
              <a:rPr sz="6400" spc="-10" dirty="0">
                <a:solidFill>
                  <a:srgbClr val="1A1D2D"/>
                </a:solidFill>
              </a:rPr>
              <a:t>Координация </a:t>
            </a:r>
            <a:r>
              <a:rPr sz="6400" spc="60" dirty="0">
                <a:solidFill>
                  <a:srgbClr val="1A1D2D"/>
                </a:solidFill>
              </a:rPr>
              <a:t>(сотрудничество)</a:t>
            </a:r>
            <a:endParaRPr sz="6400"/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07240" rIns="0" bIns="0" rtlCol="0">
            <a:spAutoFit/>
          </a:bodyPr>
          <a:lstStyle/>
          <a:p>
            <a:pPr marL="4371340" marR="5080">
              <a:lnSpc>
                <a:spcPct val="125000"/>
              </a:lnSpc>
              <a:spcBef>
                <a:spcPts val="90"/>
              </a:spcBef>
            </a:pPr>
            <a:r>
              <a:rPr sz="2350" spc="150" dirty="0">
                <a:solidFill>
                  <a:srgbClr val="1A1D2D"/>
                </a:solidFill>
              </a:rPr>
              <a:t>Формирование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45" dirty="0">
                <a:solidFill>
                  <a:srgbClr val="1A1D2D"/>
                </a:solidFill>
              </a:rPr>
              <a:t>координации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30" dirty="0">
                <a:solidFill>
                  <a:srgbClr val="1A1D2D"/>
                </a:solidFill>
              </a:rPr>
              <a:t>или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40" dirty="0">
                <a:solidFill>
                  <a:srgbClr val="1A1D2D"/>
                </a:solidFill>
              </a:rPr>
              <a:t>сотрудничества </a:t>
            </a:r>
            <a:r>
              <a:rPr sz="2350" spc="160" dirty="0">
                <a:solidFill>
                  <a:srgbClr val="1A1D2D"/>
                </a:solidFill>
              </a:rPr>
              <a:t>рассматриваю</a:t>
            </a:r>
            <a:r>
              <a:rPr sz="2350" spc="-150" dirty="0">
                <a:solidFill>
                  <a:srgbClr val="1A1D2D"/>
                </a:solidFill>
              </a:rPr>
              <a:t> </a:t>
            </a:r>
            <a:r>
              <a:rPr sz="2350" spc="145" dirty="0">
                <a:solidFill>
                  <a:srgbClr val="1A1D2D"/>
                </a:solidFill>
              </a:rPr>
              <a:t>как</a:t>
            </a:r>
            <a:r>
              <a:rPr sz="2350" spc="-145" dirty="0">
                <a:solidFill>
                  <a:srgbClr val="1A1D2D"/>
                </a:solidFill>
              </a:rPr>
              <a:t> </a:t>
            </a:r>
            <a:r>
              <a:rPr sz="2350" spc="110" dirty="0">
                <a:solidFill>
                  <a:srgbClr val="1A1D2D"/>
                </a:solidFill>
              </a:rPr>
              <a:t>эффективное</a:t>
            </a:r>
            <a:r>
              <a:rPr sz="2350" spc="-145" dirty="0">
                <a:solidFill>
                  <a:srgbClr val="1A1D2D"/>
                </a:solidFill>
              </a:rPr>
              <a:t> </a:t>
            </a:r>
            <a:r>
              <a:rPr sz="2350" spc="135" dirty="0">
                <a:solidFill>
                  <a:srgbClr val="1A1D2D"/>
                </a:solidFill>
              </a:rPr>
              <a:t>взаимодействие</a:t>
            </a:r>
            <a:r>
              <a:rPr sz="2350" spc="-145" dirty="0">
                <a:solidFill>
                  <a:srgbClr val="1A1D2D"/>
                </a:solidFill>
              </a:rPr>
              <a:t> </a:t>
            </a:r>
            <a:r>
              <a:rPr sz="2350" spc="195" dirty="0">
                <a:solidFill>
                  <a:srgbClr val="1A1D2D"/>
                </a:solidFill>
              </a:rPr>
              <a:t>с</a:t>
            </a:r>
            <a:r>
              <a:rPr sz="2350" spc="-145" dirty="0">
                <a:solidFill>
                  <a:srgbClr val="1A1D2D"/>
                </a:solidFill>
              </a:rPr>
              <a:t> </a:t>
            </a:r>
            <a:r>
              <a:rPr sz="2350" spc="105" dirty="0">
                <a:solidFill>
                  <a:srgbClr val="1A1D2D"/>
                </a:solidFill>
              </a:rPr>
              <a:t>другими </a:t>
            </a:r>
            <a:r>
              <a:rPr sz="2350" spc="125" dirty="0">
                <a:solidFill>
                  <a:srgbClr val="1A1D2D"/>
                </a:solidFill>
              </a:rPr>
              <a:t>людьми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45" dirty="0">
                <a:solidFill>
                  <a:srgbClr val="1A1D2D"/>
                </a:solidFill>
              </a:rPr>
              <a:t>и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35" dirty="0">
                <a:solidFill>
                  <a:srgbClr val="1A1D2D"/>
                </a:solidFill>
              </a:rPr>
              <a:t>эффективную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50" dirty="0">
                <a:solidFill>
                  <a:srgbClr val="1A1D2D"/>
                </a:solidFill>
              </a:rPr>
              <a:t>работу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65" dirty="0">
                <a:solidFill>
                  <a:srgbClr val="1A1D2D"/>
                </a:solidFill>
              </a:rPr>
              <a:t>в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150" dirty="0">
                <a:solidFill>
                  <a:srgbClr val="1A1D2D"/>
                </a:solidFill>
              </a:rPr>
              <a:t>различных</a:t>
            </a:r>
            <a:r>
              <a:rPr sz="2350" spc="-155" dirty="0">
                <a:solidFill>
                  <a:srgbClr val="1A1D2D"/>
                </a:solidFill>
              </a:rPr>
              <a:t> </a:t>
            </a:r>
            <a:r>
              <a:rPr sz="2350" spc="80" dirty="0">
                <a:solidFill>
                  <a:srgbClr val="1A1D2D"/>
                </a:solidFill>
              </a:rPr>
              <a:t>командах.</a:t>
            </a:r>
            <a:endParaRPr sz="23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6927" y="1394090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552" y="1394090"/>
            <a:ext cx="228599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26178" y="1394090"/>
            <a:ext cx="228599" cy="2285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300700" y="2915680"/>
            <a:ext cx="4128135" cy="6341745"/>
            <a:chOff x="3300700" y="2915680"/>
            <a:chExt cx="4128135" cy="6341745"/>
          </a:xfrm>
        </p:grpSpPr>
        <p:sp>
          <p:nvSpPr>
            <p:cNvPr id="9" name="object 9"/>
            <p:cNvSpPr/>
            <p:nvPr/>
          </p:nvSpPr>
          <p:spPr>
            <a:xfrm>
              <a:off x="4825777" y="4911003"/>
              <a:ext cx="1294765" cy="4018915"/>
            </a:xfrm>
            <a:custGeom>
              <a:avLst/>
              <a:gdLst/>
              <a:ahLst/>
              <a:cxnLst/>
              <a:rect l="l" t="t" r="r" b="b"/>
              <a:pathLst>
                <a:path w="1294764" h="4018915">
                  <a:moveTo>
                    <a:pt x="1294413" y="4018904"/>
                  </a:moveTo>
                  <a:lnTo>
                    <a:pt x="979861" y="4018904"/>
                  </a:lnTo>
                  <a:lnTo>
                    <a:pt x="666400" y="2295503"/>
                  </a:lnTo>
                  <a:lnTo>
                    <a:pt x="0" y="0"/>
                  </a:lnTo>
                  <a:lnTo>
                    <a:pt x="980407" y="0"/>
                  </a:lnTo>
                  <a:lnTo>
                    <a:pt x="1294413" y="4018904"/>
                  </a:lnTo>
                  <a:close/>
                </a:path>
              </a:pathLst>
            </a:custGeom>
            <a:solidFill>
              <a:srgbClr val="997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1943" y="4911002"/>
              <a:ext cx="1613535" cy="4055745"/>
            </a:xfrm>
            <a:custGeom>
              <a:avLst/>
              <a:gdLst/>
              <a:ahLst/>
              <a:cxnLst/>
              <a:rect l="l" t="t" r="r" b="b"/>
              <a:pathLst>
                <a:path w="1613535" h="4055745">
                  <a:moveTo>
                    <a:pt x="327214" y="4055274"/>
                  </a:moveTo>
                  <a:lnTo>
                    <a:pt x="0" y="4055274"/>
                  </a:lnTo>
                  <a:lnTo>
                    <a:pt x="27530" y="3967551"/>
                  </a:lnTo>
                  <a:lnTo>
                    <a:pt x="53968" y="3881599"/>
                  </a:lnTo>
                  <a:lnTo>
                    <a:pt x="79336" y="3797426"/>
                  </a:lnTo>
                  <a:lnTo>
                    <a:pt x="103657" y="3715035"/>
                  </a:lnTo>
                  <a:lnTo>
                    <a:pt x="126952" y="3634434"/>
                  </a:lnTo>
                  <a:lnTo>
                    <a:pt x="149244" y="3555626"/>
                  </a:lnTo>
                  <a:lnTo>
                    <a:pt x="170555" y="3478619"/>
                  </a:lnTo>
                  <a:lnTo>
                    <a:pt x="190907" y="3403416"/>
                  </a:lnTo>
                  <a:lnTo>
                    <a:pt x="210323" y="3330024"/>
                  </a:lnTo>
                  <a:lnTo>
                    <a:pt x="228825" y="3258449"/>
                  </a:lnTo>
                  <a:lnTo>
                    <a:pt x="246434" y="3188695"/>
                  </a:lnTo>
                  <a:lnTo>
                    <a:pt x="263174" y="3120768"/>
                  </a:lnTo>
                  <a:lnTo>
                    <a:pt x="279067" y="3054674"/>
                  </a:lnTo>
                  <a:lnTo>
                    <a:pt x="294134" y="2990418"/>
                  </a:lnTo>
                  <a:lnTo>
                    <a:pt x="321881" y="2867442"/>
                  </a:lnTo>
                  <a:lnTo>
                    <a:pt x="346594" y="2751885"/>
                  </a:lnTo>
                  <a:lnTo>
                    <a:pt x="368450" y="2643790"/>
                  </a:lnTo>
                  <a:lnTo>
                    <a:pt x="387628" y="2543202"/>
                  </a:lnTo>
                  <a:lnTo>
                    <a:pt x="404305" y="2450163"/>
                  </a:lnTo>
                  <a:lnTo>
                    <a:pt x="418660" y="2364719"/>
                  </a:lnTo>
                  <a:lnTo>
                    <a:pt x="430870" y="2286913"/>
                  </a:lnTo>
                  <a:lnTo>
                    <a:pt x="441112" y="2216788"/>
                  </a:lnTo>
                  <a:lnTo>
                    <a:pt x="453177" y="2126101"/>
                  </a:lnTo>
                  <a:lnTo>
                    <a:pt x="464039" y="2032482"/>
                  </a:lnTo>
                  <a:lnTo>
                    <a:pt x="472876" y="1941577"/>
                  </a:lnTo>
                  <a:lnTo>
                    <a:pt x="475530" y="1899014"/>
                  </a:lnTo>
                  <a:lnTo>
                    <a:pt x="479035" y="1810729"/>
                  </a:lnTo>
                  <a:lnTo>
                    <a:pt x="482036" y="1686408"/>
                  </a:lnTo>
                  <a:lnTo>
                    <a:pt x="484030" y="1526050"/>
                  </a:lnTo>
                  <a:lnTo>
                    <a:pt x="484509" y="1329658"/>
                  </a:lnTo>
                  <a:lnTo>
                    <a:pt x="483571" y="1158718"/>
                  </a:lnTo>
                  <a:lnTo>
                    <a:pt x="481284" y="967508"/>
                  </a:lnTo>
                  <a:lnTo>
                    <a:pt x="477435" y="756031"/>
                  </a:lnTo>
                  <a:lnTo>
                    <a:pt x="471810" y="524287"/>
                  </a:lnTo>
                  <a:lnTo>
                    <a:pt x="464197" y="272277"/>
                  </a:lnTo>
                  <a:lnTo>
                    <a:pt x="454382" y="0"/>
                  </a:lnTo>
                  <a:lnTo>
                    <a:pt x="1613078" y="0"/>
                  </a:lnTo>
                  <a:lnTo>
                    <a:pt x="1536519" y="327516"/>
                  </a:lnTo>
                  <a:lnTo>
                    <a:pt x="1465158" y="625616"/>
                  </a:lnTo>
                  <a:lnTo>
                    <a:pt x="1399213" y="894297"/>
                  </a:lnTo>
                  <a:lnTo>
                    <a:pt x="1338903" y="1133559"/>
                  </a:lnTo>
                  <a:lnTo>
                    <a:pt x="1284449" y="1343400"/>
                  </a:lnTo>
                  <a:lnTo>
                    <a:pt x="1236069" y="1523820"/>
                  </a:lnTo>
                  <a:lnTo>
                    <a:pt x="1193983" y="1674816"/>
                  </a:lnTo>
                  <a:lnTo>
                    <a:pt x="1158411" y="1796389"/>
                  </a:lnTo>
                  <a:lnTo>
                    <a:pt x="1136138" y="1868259"/>
                  </a:lnTo>
                  <a:lnTo>
                    <a:pt x="1117745" y="1923577"/>
                  </a:lnTo>
                  <a:lnTo>
                    <a:pt x="1103319" y="1963046"/>
                  </a:lnTo>
                  <a:lnTo>
                    <a:pt x="1087747" y="2008871"/>
                  </a:lnTo>
                  <a:lnTo>
                    <a:pt x="1004219" y="2273441"/>
                  </a:lnTo>
                  <a:lnTo>
                    <a:pt x="940693" y="2469085"/>
                  </a:lnTo>
                  <a:lnTo>
                    <a:pt x="894487" y="2606377"/>
                  </a:lnTo>
                  <a:lnTo>
                    <a:pt x="841697" y="2758430"/>
                  </a:lnTo>
                  <a:lnTo>
                    <a:pt x="802637" y="2867930"/>
                  </a:lnTo>
                  <a:lnTo>
                    <a:pt x="760339" y="2983888"/>
                  </a:lnTo>
                  <a:lnTo>
                    <a:pt x="714675" y="3106263"/>
                  </a:lnTo>
                  <a:lnTo>
                    <a:pt x="665523" y="3235013"/>
                  </a:lnTo>
                  <a:lnTo>
                    <a:pt x="612755" y="3370098"/>
                  </a:lnTo>
                  <a:lnTo>
                    <a:pt x="556248" y="3511477"/>
                  </a:lnTo>
                  <a:lnTo>
                    <a:pt x="495876" y="3659108"/>
                  </a:lnTo>
                  <a:lnTo>
                    <a:pt x="431513" y="3812952"/>
                  </a:lnTo>
                  <a:lnTo>
                    <a:pt x="363036" y="3972966"/>
                  </a:lnTo>
                  <a:lnTo>
                    <a:pt x="327214" y="4055274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1405" y="4911003"/>
              <a:ext cx="1364615" cy="3782695"/>
            </a:xfrm>
            <a:custGeom>
              <a:avLst/>
              <a:gdLst/>
              <a:ahLst/>
              <a:cxnLst/>
              <a:rect l="l" t="t" r="r" b="b"/>
              <a:pathLst>
                <a:path w="1364614" h="3782695">
                  <a:moveTo>
                    <a:pt x="1359726" y="3782497"/>
                  </a:moveTo>
                  <a:lnTo>
                    <a:pt x="899449" y="3782497"/>
                  </a:lnTo>
                  <a:lnTo>
                    <a:pt x="802108" y="3386248"/>
                  </a:lnTo>
                  <a:lnTo>
                    <a:pt x="709373" y="3007158"/>
                  </a:lnTo>
                  <a:lnTo>
                    <a:pt x="621245" y="2645225"/>
                  </a:lnTo>
                  <a:lnTo>
                    <a:pt x="578908" y="2470692"/>
                  </a:lnTo>
                  <a:lnTo>
                    <a:pt x="537723" y="2300449"/>
                  </a:lnTo>
                  <a:lnTo>
                    <a:pt x="497689" y="2134495"/>
                  </a:lnTo>
                  <a:lnTo>
                    <a:pt x="471640" y="2026242"/>
                  </a:lnTo>
                  <a:lnTo>
                    <a:pt x="421076" y="1815454"/>
                  </a:lnTo>
                  <a:lnTo>
                    <a:pt x="372560" y="1612292"/>
                  </a:lnTo>
                  <a:lnTo>
                    <a:pt x="348959" y="1513100"/>
                  </a:lnTo>
                  <a:lnTo>
                    <a:pt x="326092" y="1416754"/>
                  </a:lnTo>
                  <a:lnTo>
                    <a:pt x="303625" y="1321844"/>
                  </a:lnTo>
                  <a:lnTo>
                    <a:pt x="281670" y="1228840"/>
                  </a:lnTo>
                  <a:lnTo>
                    <a:pt x="260227" y="1137743"/>
                  </a:lnTo>
                  <a:lnTo>
                    <a:pt x="239296" y="1048551"/>
                  </a:lnTo>
                  <a:lnTo>
                    <a:pt x="218876" y="961266"/>
                  </a:lnTo>
                  <a:lnTo>
                    <a:pt x="198969" y="875887"/>
                  </a:lnTo>
                  <a:lnTo>
                    <a:pt x="179573" y="792413"/>
                  </a:lnTo>
                  <a:lnTo>
                    <a:pt x="160689" y="710846"/>
                  </a:lnTo>
                  <a:lnTo>
                    <a:pt x="142317" y="631185"/>
                  </a:lnTo>
                  <a:lnTo>
                    <a:pt x="124457" y="553429"/>
                  </a:lnTo>
                  <a:lnTo>
                    <a:pt x="107108" y="477580"/>
                  </a:lnTo>
                  <a:lnTo>
                    <a:pt x="90272" y="403637"/>
                  </a:lnTo>
                  <a:lnTo>
                    <a:pt x="73947" y="331599"/>
                  </a:lnTo>
                  <a:lnTo>
                    <a:pt x="58134" y="261467"/>
                  </a:lnTo>
                  <a:lnTo>
                    <a:pt x="42832" y="193242"/>
                  </a:lnTo>
                  <a:lnTo>
                    <a:pt x="28043" y="126922"/>
                  </a:lnTo>
                  <a:lnTo>
                    <a:pt x="13765" y="62508"/>
                  </a:lnTo>
                  <a:lnTo>
                    <a:pt x="0" y="0"/>
                  </a:lnTo>
                  <a:lnTo>
                    <a:pt x="998599" y="0"/>
                  </a:lnTo>
                  <a:lnTo>
                    <a:pt x="1018413" y="67524"/>
                  </a:lnTo>
                  <a:lnTo>
                    <a:pt x="1037766" y="136507"/>
                  </a:lnTo>
                  <a:lnTo>
                    <a:pt x="1056649" y="206981"/>
                  </a:lnTo>
                  <a:lnTo>
                    <a:pt x="1075056" y="278977"/>
                  </a:lnTo>
                  <a:lnTo>
                    <a:pt x="1092977" y="352526"/>
                  </a:lnTo>
                  <a:lnTo>
                    <a:pt x="1101753" y="389892"/>
                  </a:lnTo>
                  <a:lnTo>
                    <a:pt x="1110405" y="427658"/>
                  </a:lnTo>
                  <a:lnTo>
                    <a:pt x="1118931" y="465827"/>
                  </a:lnTo>
                  <a:lnTo>
                    <a:pt x="1127330" y="504404"/>
                  </a:lnTo>
                  <a:lnTo>
                    <a:pt x="1135603" y="543393"/>
                  </a:lnTo>
                  <a:lnTo>
                    <a:pt x="1143746" y="582797"/>
                  </a:lnTo>
                  <a:lnTo>
                    <a:pt x="1151760" y="622620"/>
                  </a:lnTo>
                  <a:lnTo>
                    <a:pt x="1159643" y="662867"/>
                  </a:lnTo>
                  <a:lnTo>
                    <a:pt x="1167395" y="703540"/>
                  </a:lnTo>
                  <a:lnTo>
                    <a:pt x="1175014" y="744644"/>
                  </a:lnTo>
                  <a:lnTo>
                    <a:pt x="1182500" y="786183"/>
                  </a:lnTo>
                  <a:lnTo>
                    <a:pt x="1189850" y="828161"/>
                  </a:lnTo>
                  <a:lnTo>
                    <a:pt x="1197065" y="870581"/>
                  </a:lnTo>
                  <a:lnTo>
                    <a:pt x="1204144" y="913447"/>
                  </a:lnTo>
                  <a:lnTo>
                    <a:pt x="1211084" y="956764"/>
                  </a:lnTo>
                  <a:lnTo>
                    <a:pt x="1217886" y="1000535"/>
                  </a:lnTo>
                  <a:lnTo>
                    <a:pt x="1224548" y="1044764"/>
                  </a:lnTo>
                  <a:lnTo>
                    <a:pt x="1231068" y="1089455"/>
                  </a:lnTo>
                  <a:lnTo>
                    <a:pt x="1237447" y="1134611"/>
                  </a:lnTo>
                  <a:lnTo>
                    <a:pt x="1243684" y="1180238"/>
                  </a:lnTo>
                  <a:lnTo>
                    <a:pt x="1249776" y="1226338"/>
                  </a:lnTo>
                  <a:lnTo>
                    <a:pt x="1255723" y="1272915"/>
                  </a:lnTo>
                  <a:lnTo>
                    <a:pt x="1261524" y="1319974"/>
                  </a:lnTo>
                  <a:lnTo>
                    <a:pt x="1267178" y="1367518"/>
                  </a:lnTo>
                  <a:lnTo>
                    <a:pt x="1272684" y="1415551"/>
                  </a:lnTo>
                  <a:lnTo>
                    <a:pt x="1278041" y="1464077"/>
                  </a:lnTo>
                  <a:lnTo>
                    <a:pt x="1283296" y="1513569"/>
                  </a:lnTo>
                  <a:lnTo>
                    <a:pt x="1288304" y="1562623"/>
                  </a:lnTo>
                  <a:lnTo>
                    <a:pt x="1293207" y="1612651"/>
                  </a:lnTo>
                  <a:lnTo>
                    <a:pt x="1297958" y="1663188"/>
                  </a:lnTo>
                  <a:lnTo>
                    <a:pt x="1302554" y="1714237"/>
                  </a:lnTo>
                  <a:lnTo>
                    <a:pt x="1306995" y="1765803"/>
                  </a:lnTo>
                  <a:lnTo>
                    <a:pt x="1311279" y="1817888"/>
                  </a:lnTo>
                  <a:lnTo>
                    <a:pt x="1315407" y="1870498"/>
                  </a:lnTo>
                  <a:lnTo>
                    <a:pt x="1319376" y="1923635"/>
                  </a:lnTo>
                  <a:lnTo>
                    <a:pt x="1323185" y="1977305"/>
                  </a:lnTo>
                  <a:lnTo>
                    <a:pt x="1326834" y="2031510"/>
                  </a:lnTo>
                  <a:lnTo>
                    <a:pt x="1330322" y="2086254"/>
                  </a:lnTo>
                  <a:lnTo>
                    <a:pt x="1333648" y="2141542"/>
                  </a:lnTo>
                  <a:lnTo>
                    <a:pt x="1336810" y="2197378"/>
                  </a:lnTo>
                  <a:lnTo>
                    <a:pt x="1339807" y="2253764"/>
                  </a:lnTo>
                  <a:lnTo>
                    <a:pt x="1342639" y="2310706"/>
                  </a:lnTo>
                  <a:lnTo>
                    <a:pt x="1345304" y="2368206"/>
                  </a:lnTo>
                  <a:lnTo>
                    <a:pt x="1347802" y="2426270"/>
                  </a:lnTo>
                  <a:lnTo>
                    <a:pt x="1350131" y="2484900"/>
                  </a:lnTo>
                  <a:lnTo>
                    <a:pt x="1352291" y="2544101"/>
                  </a:lnTo>
                  <a:lnTo>
                    <a:pt x="1354280" y="2603876"/>
                  </a:lnTo>
                  <a:lnTo>
                    <a:pt x="1356097" y="2664230"/>
                  </a:lnTo>
                  <a:lnTo>
                    <a:pt x="1357741" y="2725166"/>
                  </a:lnTo>
                  <a:lnTo>
                    <a:pt x="1359212" y="2786688"/>
                  </a:lnTo>
                  <a:lnTo>
                    <a:pt x="1360508" y="2848800"/>
                  </a:lnTo>
                  <a:lnTo>
                    <a:pt x="1361628" y="2911506"/>
                  </a:lnTo>
                  <a:lnTo>
                    <a:pt x="1362571" y="2974810"/>
                  </a:lnTo>
                  <a:lnTo>
                    <a:pt x="1363337" y="3038716"/>
                  </a:lnTo>
                  <a:lnTo>
                    <a:pt x="1363924" y="3103227"/>
                  </a:lnTo>
                  <a:lnTo>
                    <a:pt x="1364330" y="3168347"/>
                  </a:lnTo>
                  <a:lnTo>
                    <a:pt x="1364556" y="3234081"/>
                  </a:lnTo>
                  <a:lnTo>
                    <a:pt x="1364600" y="3300432"/>
                  </a:lnTo>
                  <a:lnTo>
                    <a:pt x="1364461" y="3367404"/>
                  </a:lnTo>
                  <a:lnTo>
                    <a:pt x="1364138" y="3435001"/>
                  </a:lnTo>
                  <a:lnTo>
                    <a:pt x="1363629" y="3503227"/>
                  </a:lnTo>
                  <a:lnTo>
                    <a:pt x="1362935" y="3572086"/>
                  </a:lnTo>
                  <a:lnTo>
                    <a:pt x="1362054" y="3641581"/>
                  </a:lnTo>
                  <a:lnTo>
                    <a:pt x="1360984" y="3711717"/>
                  </a:lnTo>
                  <a:lnTo>
                    <a:pt x="1359726" y="3782497"/>
                  </a:lnTo>
                  <a:close/>
                </a:path>
              </a:pathLst>
            </a:custGeom>
            <a:solidFill>
              <a:srgbClr val="69A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5878" y="4911003"/>
              <a:ext cx="1670050" cy="3801110"/>
            </a:xfrm>
            <a:custGeom>
              <a:avLst/>
              <a:gdLst/>
              <a:ahLst/>
              <a:cxnLst/>
              <a:rect l="l" t="t" r="r" b="b"/>
              <a:pathLst>
                <a:path w="1670050" h="3801109">
                  <a:moveTo>
                    <a:pt x="491022" y="3801046"/>
                  </a:moveTo>
                  <a:lnTo>
                    <a:pt x="0" y="3801046"/>
                  </a:lnTo>
                  <a:lnTo>
                    <a:pt x="14306" y="3744586"/>
                  </a:lnTo>
                  <a:lnTo>
                    <a:pt x="28355" y="3688391"/>
                  </a:lnTo>
                  <a:lnTo>
                    <a:pt x="42150" y="3632457"/>
                  </a:lnTo>
                  <a:lnTo>
                    <a:pt x="55691" y="3576781"/>
                  </a:lnTo>
                  <a:lnTo>
                    <a:pt x="68979" y="3521358"/>
                  </a:lnTo>
                  <a:lnTo>
                    <a:pt x="82015" y="3466185"/>
                  </a:lnTo>
                  <a:lnTo>
                    <a:pt x="94801" y="3411259"/>
                  </a:lnTo>
                  <a:lnTo>
                    <a:pt x="107337" y="3356575"/>
                  </a:lnTo>
                  <a:lnTo>
                    <a:pt x="119626" y="3302129"/>
                  </a:lnTo>
                  <a:lnTo>
                    <a:pt x="131667" y="3247918"/>
                  </a:lnTo>
                  <a:lnTo>
                    <a:pt x="143463" y="3193938"/>
                  </a:lnTo>
                  <a:lnTo>
                    <a:pt x="155014" y="3140186"/>
                  </a:lnTo>
                  <a:lnTo>
                    <a:pt x="166321" y="3086657"/>
                  </a:lnTo>
                  <a:lnTo>
                    <a:pt x="177386" y="3033348"/>
                  </a:lnTo>
                  <a:lnTo>
                    <a:pt x="188209" y="2980255"/>
                  </a:lnTo>
                  <a:lnTo>
                    <a:pt x="198793" y="2927374"/>
                  </a:lnTo>
                  <a:lnTo>
                    <a:pt x="209137" y="2874701"/>
                  </a:lnTo>
                  <a:lnTo>
                    <a:pt x="219244" y="2822233"/>
                  </a:lnTo>
                  <a:lnTo>
                    <a:pt x="229114" y="2769966"/>
                  </a:lnTo>
                  <a:lnTo>
                    <a:pt x="238749" y="2717896"/>
                  </a:lnTo>
                  <a:lnTo>
                    <a:pt x="248150" y="2666019"/>
                  </a:lnTo>
                  <a:lnTo>
                    <a:pt x="257317" y="2614332"/>
                  </a:lnTo>
                  <a:lnTo>
                    <a:pt x="266252" y="2562830"/>
                  </a:lnTo>
                  <a:lnTo>
                    <a:pt x="274956" y="2511510"/>
                  </a:lnTo>
                  <a:lnTo>
                    <a:pt x="283431" y="2460369"/>
                  </a:lnTo>
                  <a:lnTo>
                    <a:pt x="291677" y="2409402"/>
                  </a:lnTo>
                  <a:lnTo>
                    <a:pt x="299696" y="2358606"/>
                  </a:lnTo>
                  <a:lnTo>
                    <a:pt x="307488" y="2307976"/>
                  </a:lnTo>
                  <a:lnTo>
                    <a:pt x="315056" y="2257510"/>
                  </a:lnTo>
                  <a:lnTo>
                    <a:pt x="322399" y="2207203"/>
                  </a:lnTo>
                  <a:lnTo>
                    <a:pt x="329520" y="2157051"/>
                  </a:lnTo>
                  <a:lnTo>
                    <a:pt x="336419" y="2107052"/>
                  </a:lnTo>
                  <a:lnTo>
                    <a:pt x="343098" y="2057200"/>
                  </a:lnTo>
                  <a:lnTo>
                    <a:pt x="349557" y="2007492"/>
                  </a:lnTo>
                  <a:lnTo>
                    <a:pt x="355798" y="1957925"/>
                  </a:lnTo>
                  <a:lnTo>
                    <a:pt x="361822" y="1908495"/>
                  </a:lnTo>
                  <a:lnTo>
                    <a:pt x="367630" y="1859197"/>
                  </a:lnTo>
                  <a:lnTo>
                    <a:pt x="373224" y="1810029"/>
                  </a:lnTo>
                  <a:lnTo>
                    <a:pt x="378604" y="1760986"/>
                  </a:lnTo>
                  <a:lnTo>
                    <a:pt x="383771" y="1712064"/>
                  </a:lnTo>
                  <a:lnTo>
                    <a:pt x="388728" y="1663261"/>
                  </a:lnTo>
                  <a:lnTo>
                    <a:pt x="393474" y="1614571"/>
                  </a:lnTo>
                  <a:lnTo>
                    <a:pt x="398011" y="1565991"/>
                  </a:lnTo>
                  <a:lnTo>
                    <a:pt x="402341" y="1517518"/>
                  </a:lnTo>
                  <a:lnTo>
                    <a:pt x="406464" y="1469148"/>
                  </a:lnTo>
                  <a:lnTo>
                    <a:pt x="410381" y="1420877"/>
                  </a:lnTo>
                  <a:lnTo>
                    <a:pt x="414094" y="1372700"/>
                  </a:lnTo>
                  <a:lnTo>
                    <a:pt x="417604" y="1324615"/>
                  </a:lnTo>
                  <a:lnTo>
                    <a:pt x="420912" y="1276618"/>
                  </a:lnTo>
                  <a:lnTo>
                    <a:pt x="424019" y="1228705"/>
                  </a:lnTo>
                  <a:lnTo>
                    <a:pt x="426926" y="1180871"/>
                  </a:lnTo>
                  <a:lnTo>
                    <a:pt x="429635" y="1133114"/>
                  </a:lnTo>
                  <a:lnTo>
                    <a:pt x="432147" y="1085429"/>
                  </a:lnTo>
                  <a:lnTo>
                    <a:pt x="434462" y="1037813"/>
                  </a:lnTo>
                  <a:lnTo>
                    <a:pt x="436582" y="990262"/>
                  </a:lnTo>
                  <a:lnTo>
                    <a:pt x="438565" y="941215"/>
                  </a:lnTo>
                  <a:lnTo>
                    <a:pt x="440241" y="895339"/>
                  </a:lnTo>
                  <a:lnTo>
                    <a:pt x="441783" y="847960"/>
                  </a:lnTo>
                  <a:lnTo>
                    <a:pt x="443134" y="800631"/>
                  </a:lnTo>
                  <a:lnTo>
                    <a:pt x="444296" y="753348"/>
                  </a:lnTo>
                  <a:lnTo>
                    <a:pt x="445270" y="706107"/>
                  </a:lnTo>
                  <a:lnTo>
                    <a:pt x="446057" y="658904"/>
                  </a:lnTo>
                  <a:lnTo>
                    <a:pt x="446658" y="611737"/>
                  </a:lnTo>
                  <a:lnTo>
                    <a:pt x="447074" y="564600"/>
                  </a:lnTo>
                  <a:lnTo>
                    <a:pt x="447237" y="531661"/>
                  </a:lnTo>
                  <a:lnTo>
                    <a:pt x="447226" y="423338"/>
                  </a:lnTo>
                  <a:lnTo>
                    <a:pt x="446897" y="374600"/>
                  </a:lnTo>
                  <a:lnTo>
                    <a:pt x="446425" y="329249"/>
                  </a:lnTo>
                  <a:lnTo>
                    <a:pt x="445757" y="282218"/>
                  </a:lnTo>
                  <a:lnTo>
                    <a:pt x="444912" y="235192"/>
                  </a:lnTo>
                  <a:lnTo>
                    <a:pt x="443892" y="188167"/>
                  </a:lnTo>
                  <a:lnTo>
                    <a:pt x="442698" y="141139"/>
                  </a:lnTo>
                  <a:lnTo>
                    <a:pt x="441331" y="94104"/>
                  </a:lnTo>
                  <a:lnTo>
                    <a:pt x="439791" y="47059"/>
                  </a:lnTo>
                  <a:lnTo>
                    <a:pt x="438081" y="0"/>
                  </a:lnTo>
                  <a:lnTo>
                    <a:pt x="1669730" y="0"/>
                  </a:lnTo>
                  <a:lnTo>
                    <a:pt x="1659730" y="54243"/>
                  </a:lnTo>
                  <a:lnTo>
                    <a:pt x="1649614" y="108237"/>
                  </a:lnTo>
                  <a:lnTo>
                    <a:pt x="1639380" y="161986"/>
                  </a:lnTo>
                  <a:lnTo>
                    <a:pt x="1629030" y="215493"/>
                  </a:lnTo>
                  <a:lnTo>
                    <a:pt x="1618561" y="268762"/>
                  </a:lnTo>
                  <a:lnTo>
                    <a:pt x="1607974" y="321797"/>
                  </a:lnTo>
                  <a:lnTo>
                    <a:pt x="1597269" y="374600"/>
                  </a:lnTo>
                  <a:lnTo>
                    <a:pt x="1586444" y="427177"/>
                  </a:lnTo>
                  <a:lnTo>
                    <a:pt x="1575501" y="479529"/>
                  </a:lnTo>
                  <a:lnTo>
                    <a:pt x="1564438" y="531661"/>
                  </a:lnTo>
                  <a:lnTo>
                    <a:pt x="1553254" y="583576"/>
                  </a:lnTo>
                  <a:lnTo>
                    <a:pt x="1541951" y="635278"/>
                  </a:lnTo>
                  <a:lnTo>
                    <a:pt x="1530527" y="686771"/>
                  </a:lnTo>
                  <a:lnTo>
                    <a:pt x="1518981" y="738057"/>
                  </a:lnTo>
                  <a:lnTo>
                    <a:pt x="1507314" y="789141"/>
                  </a:lnTo>
                  <a:lnTo>
                    <a:pt x="1495526" y="840026"/>
                  </a:lnTo>
                  <a:lnTo>
                    <a:pt x="1483615" y="890716"/>
                  </a:lnTo>
                  <a:lnTo>
                    <a:pt x="1471581" y="941215"/>
                  </a:lnTo>
                  <a:lnTo>
                    <a:pt x="1459424" y="991525"/>
                  </a:lnTo>
                  <a:lnTo>
                    <a:pt x="1447144" y="1041651"/>
                  </a:lnTo>
                  <a:lnTo>
                    <a:pt x="1434741" y="1091595"/>
                  </a:lnTo>
                  <a:lnTo>
                    <a:pt x="1422213" y="1141363"/>
                  </a:lnTo>
                  <a:lnTo>
                    <a:pt x="1409561" y="1190956"/>
                  </a:lnTo>
                  <a:lnTo>
                    <a:pt x="1396784" y="1240379"/>
                  </a:lnTo>
                  <a:lnTo>
                    <a:pt x="1383882" y="1289636"/>
                  </a:lnTo>
                  <a:lnTo>
                    <a:pt x="1370854" y="1338729"/>
                  </a:lnTo>
                  <a:lnTo>
                    <a:pt x="1357701" y="1387663"/>
                  </a:lnTo>
                  <a:lnTo>
                    <a:pt x="1344421" y="1436441"/>
                  </a:lnTo>
                  <a:lnTo>
                    <a:pt x="1331014" y="1485067"/>
                  </a:lnTo>
                  <a:lnTo>
                    <a:pt x="1317481" y="1533543"/>
                  </a:lnTo>
                  <a:lnTo>
                    <a:pt x="1303820" y="1581875"/>
                  </a:lnTo>
                  <a:lnTo>
                    <a:pt x="1290031" y="1630065"/>
                  </a:lnTo>
                  <a:lnTo>
                    <a:pt x="1276114" y="1678116"/>
                  </a:lnTo>
                  <a:lnTo>
                    <a:pt x="1262069" y="1726034"/>
                  </a:lnTo>
                  <a:lnTo>
                    <a:pt x="1247895" y="1773820"/>
                  </a:lnTo>
                  <a:lnTo>
                    <a:pt x="1233591" y="1821479"/>
                  </a:lnTo>
                  <a:lnTo>
                    <a:pt x="1219158" y="1869014"/>
                  </a:lnTo>
                  <a:lnTo>
                    <a:pt x="1204595" y="1916429"/>
                  </a:lnTo>
                  <a:lnTo>
                    <a:pt x="1189901" y="1963727"/>
                  </a:lnTo>
                  <a:lnTo>
                    <a:pt x="1175077" y="2010913"/>
                  </a:lnTo>
                  <a:lnTo>
                    <a:pt x="1160122" y="2057989"/>
                  </a:lnTo>
                  <a:lnTo>
                    <a:pt x="1145035" y="2104958"/>
                  </a:lnTo>
                  <a:lnTo>
                    <a:pt x="1129816" y="2151826"/>
                  </a:lnTo>
                  <a:lnTo>
                    <a:pt x="1114465" y="2198595"/>
                  </a:lnTo>
                  <a:lnTo>
                    <a:pt x="1098982" y="2245268"/>
                  </a:lnTo>
                  <a:lnTo>
                    <a:pt x="1083366" y="2291850"/>
                  </a:lnTo>
                  <a:lnTo>
                    <a:pt x="1067616" y="2338344"/>
                  </a:lnTo>
                  <a:lnTo>
                    <a:pt x="1051733" y="2384753"/>
                  </a:lnTo>
                  <a:lnTo>
                    <a:pt x="1035715" y="2431082"/>
                  </a:lnTo>
                  <a:lnTo>
                    <a:pt x="1019563" y="2477333"/>
                  </a:lnTo>
                  <a:lnTo>
                    <a:pt x="1003277" y="2523511"/>
                  </a:lnTo>
                  <a:lnTo>
                    <a:pt x="986855" y="2569618"/>
                  </a:lnTo>
                  <a:lnTo>
                    <a:pt x="970297" y="2615658"/>
                  </a:lnTo>
                  <a:lnTo>
                    <a:pt x="953604" y="2661636"/>
                  </a:lnTo>
                  <a:lnTo>
                    <a:pt x="936775" y="2707554"/>
                  </a:lnTo>
                  <a:lnTo>
                    <a:pt x="919808" y="2753416"/>
                  </a:lnTo>
                  <a:lnTo>
                    <a:pt x="902705" y="2799226"/>
                  </a:lnTo>
                  <a:lnTo>
                    <a:pt x="885465" y="2844988"/>
                  </a:lnTo>
                  <a:lnTo>
                    <a:pt x="868086" y="2890704"/>
                  </a:lnTo>
                  <a:lnTo>
                    <a:pt x="850570" y="2936378"/>
                  </a:lnTo>
                  <a:lnTo>
                    <a:pt x="832915" y="2982015"/>
                  </a:lnTo>
                  <a:lnTo>
                    <a:pt x="815121" y="3027617"/>
                  </a:lnTo>
                  <a:lnTo>
                    <a:pt x="797188" y="3073188"/>
                  </a:lnTo>
                  <a:lnTo>
                    <a:pt x="779115" y="3118732"/>
                  </a:lnTo>
                  <a:lnTo>
                    <a:pt x="760903" y="3164252"/>
                  </a:lnTo>
                  <a:lnTo>
                    <a:pt x="742550" y="3209752"/>
                  </a:lnTo>
                  <a:lnTo>
                    <a:pt x="724056" y="3255236"/>
                  </a:lnTo>
                  <a:lnTo>
                    <a:pt x="705421" y="3300706"/>
                  </a:lnTo>
                  <a:lnTo>
                    <a:pt x="686645" y="3346167"/>
                  </a:lnTo>
                  <a:lnTo>
                    <a:pt x="667727" y="3391622"/>
                  </a:lnTo>
                  <a:lnTo>
                    <a:pt x="648667" y="3437075"/>
                  </a:lnTo>
                  <a:lnTo>
                    <a:pt x="629464" y="3482530"/>
                  </a:lnTo>
                  <a:lnTo>
                    <a:pt x="610118" y="3527989"/>
                  </a:lnTo>
                  <a:lnTo>
                    <a:pt x="590629" y="3573456"/>
                  </a:lnTo>
                  <a:lnTo>
                    <a:pt x="570997" y="3618936"/>
                  </a:lnTo>
                  <a:lnTo>
                    <a:pt x="551220" y="3664431"/>
                  </a:lnTo>
                  <a:lnTo>
                    <a:pt x="531299" y="3709946"/>
                  </a:lnTo>
                  <a:lnTo>
                    <a:pt x="511233" y="3755483"/>
                  </a:lnTo>
                  <a:lnTo>
                    <a:pt x="491022" y="3801046"/>
                  </a:lnTo>
                  <a:close/>
                </a:path>
              </a:pathLst>
            </a:custGeom>
            <a:solidFill>
              <a:srgbClr val="89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5290" y="8875356"/>
              <a:ext cx="2801620" cy="382270"/>
            </a:xfrm>
            <a:custGeom>
              <a:avLst/>
              <a:gdLst/>
              <a:ahLst/>
              <a:cxnLst/>
              <a:rect l="l" t="t" r="r" b="b"/>
              <a:pathLst>
                <a:path w="2801620" h="382270">
                  <a:moveTo>
                    <a:pt x="1091082" y="278599"/>
                  </a:moveTo>
                  <a:lnTo>
                    <a:pt x="1085761" y="264439"/>
                  </a:lnTo>
                  <a:lnTo>
                    <a:pt x="1075296" y="253453"/>
                  </a:lnTo>
                  <a:lnTo>
                    <a:pt x="1060818" y="247319"/>
                  </a:lnTo>
                  <a:lnTo>
                    <a:pt x="1033983" y="241985"/>
                  </a:lnTo>
                  <a:lnTo>
                    <a:pt x="1001547" y="235051"/>
                  </a:lnTo>
                  <a:lnTo>
                    <a:pt x="964184" y="226441"/>
                  </a:lnTo>
                  <a:lnTo>
                    <a:pt x="922528" y="216090"/>
                  </a:lnTo>
                  <a:lnTo>
                    <a:pt x="877252" y="203911"/>
                  </a:lnTo>
                  <a:lnTo>
                    <a:pt x="829017" y="189826"/>
                  </a:lnTo>
                  <a:lnTo>
                    <a:pt x="778471" y="173786"/>
                  </a:lnTo>
                  <a:lnTo>
                    <a:pt x="726274" y="155689"/>
                  </a:lnTo>
                  <a:lnTo>
                    <a:pt x="673087" y="135470"/>
                  </a:lnTo>
                  <a:lnTo>
                    <a:pt x="619569" y="113068"/>
                  </a:lnTo>
                  <a:lnTo>
                    <a:pt x="566381" y="88392"/>
                  </a:lnTo>
                  <a:lnTo>
                    <a:pt x="514172" y="61366"/>
                  </a:lnTo>
                  <a:lnTo>
                    <a:pt x="463613" y="31927"/>
                  </a:lnTo>
                  <a:lnTo>
                    <a:pt x="415340" y="0"/>
                  </a:lnTo>
                  <a:lnTo>
                    <a:pt x="378879" y="11264"/>
                  </a:lnTo>
                  <a:lnTo>
                    <a:pt x="286854" y="33528"/>
                  </a:lnTo>
                  <a:lnTo>
                    <a:pt x="165265" y="49479"/>
                  </a:lnTo>
                  <a:lnTo>
                    <a:pt x="40119" y="41821"/>
                  </a:lnTo>
                  <a:lnTo>
                    <a:pt x="31724" y="41897"/>
                  </a:lnTo>
                  <a:lnTo>
                    <a:pt x="24371" y="45212"/>
                  </a:lnTo>
                  <a:lnTo>
                    <a:pt x="19011" y="51155"/>
                  </a:lnTo>
                  <a:lnTo>
                    <a:pt x="16649" y="59105"/>
                  </a:lnTo>
                  <a:lnTo>
                    <a:pt x="0" y="327329"/>
                  </a:lnTo>
                  <a:lnTo>
                    <a:pt x="36118" y="381889"/>
                  </a:lnTo>
                  <a:lnTo>
                    <a:pt x="1065187" y="381889"/>
                  </a:lnTo>
                  <a:lnTo>
                    <a:pt x="1090104" y="294233"/>
                  </a:lnTo>
                  <a:lnTo>
                    <a:pt x="1091082" y="278599"/>
                  </a:lnTo>
                  <a:close/>
                </a:path>
                <a:path w="2801620" h="382270">
                  <a:moveTo>
                    <a:pt x="2801201" y="278599"/>
                  </a:moveTo>
                  <a:lnTo>
                    <a:pt x="2795879" y="264439"/>
                  </a:lnTo>
                  <a:lnTo>
                    <a:pt x="2785414" y="253453"/>
                  </a:lnTo>
                  <a:lnTo>
                    <a:pt x="2770936" y="247319"/>
                  </a:lnTo>
                  <a:lnTo>
                    <a:pt x="2744101" y="241985"/>
                  </a:lnTo>
                  <a:lnTo>
                    <a:pt x="2711666" y="235051"/>
                  </a:lnTo>
                  <a:lnTo>
                    <a:pt x="2674302" y="226441"/>
                  </a:lnTo>
                  <a:lnTo>
                    <a:pt x="2632646" y="216090"/>
                  </a:lnTo>
                  <a:lnTo>
                    <a:pt x="2587371" y="203911"/>
                  </a:lnTo>
                  <a:lnTo>
                    <a:pt x="2539136" y="189826"/>
                  </a:lnTo>
                  <a:lnTo>
                    <a:pt x="2488590" y="173786"/>
                  </a:lnTo>
                  <a:lnTo>
                    <a:pt x="2436393" y="155689"/>
                  </a:lnTo>
                  <a:lnTo>
                    <a:pt x="2383205" y="135470"/>
                  </a:lnTo>
                  <a:lnTo>
                    <a:pt x="2329688" y="113068"/>
                  </a:lnTo>
                  <a:lnTo>
                    <a:pt x="2276500" y="88392"/>
                  </a:lnTo>
                  <a:lnTo>
                    <a:pt x="2224290" y="61366"/>
                  </a:lnTo>
                  <a:lnTo>
                    <a:pt x="2173732" y="31927"/>
                  </a:lnTo>
                  <a:lnTo>
                    <a:pt x="2125459" y="0"/>
                  </a:lnTo>
                  <a:lnTo>
                    <a:pt x="2088997" y="11264"/>
                  </a:lnTo>
                  <a:lnTo>
                    <a:pt x="1996948" y="33528"/>
                  </a:lnTo>
                  <a:lnTo>
                    <a:pt x="1875332" y="49479"/>
                  </a:lnTo>
                  <a:lnTo>
                    <a:pt x="1750148" y="41821"/>
                  </a:lnTo>
                  <a:lnTo>
                    <a:pt x="1741843" y="41897"/>
                  </a:lnTo>
                  <a:lnTo>
                    <a:pt x="1734540" y="45212"/>
                  </a:lnTo>
                  <a:lnTo>
                    <a:pt x="1729219" y="51155"/>
                  </a:lnTo>
                  <a:lnTo>
                    <a:pt x="1726857" y="59105"/>
                  </a:lnTo>
                  <a:lnTo>
                    <a:pt x="1710118" y="327329"/>
                  </a:lnTo>
                  <a:lnTo>
                    <a:pt x="1746135" y="381889"/>
                  </a:lnTo>
                  <a:lnTo>
                    <a:pt x="2775305" y="381889"/>
                  </a:lnTo>
                  <a:lnTo>
                    <a:pt x="2800223" y="294233"/>
                  </a:lnTo>
                  <a:lnTo>
                    <a:pt x="2801201" y="278599"/>
                  </a:lnTo>
                  <a:close/>
                </a:path>
              </a:pathLst>
            </a:custGeom>
            <a:solidFill>
              <a:srgbClr val="F9E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00700" y="4228153"/>
              <a:ext cx="4128135" cy="1939289"/>
            </a:xfrm>
            <a:custGeom>
              <a:avLst/>
              <a:gdLst/>
              <a:ahLst/>
              <a:cxnLst/>
              <a:rect l="l" t="t" r="r" b="b"/>
              <a:pathLst>
                <a:path w="4128134" h="1939289">
                  <a:moveTo>
                    <a:pt x="171372" y="1939189"/>
                  </a:moveTo>
                  <a:lnTo>
                    <a:pt x="124554" y="1939107"/>
                  </a:lnTo>
                  <a:lnTo>
                    <a:pt x="75062" y="1927153"/>
                  </a:lnTo>
                  <a:lnTo>
                    <a:pt x="22156" y="1901068"/>
                  </a:lnTo>
                  <a:lnTo>
                    <a:pt x="0" y="1862084"/>
                  </a:lnTo>
                  <a:lnTo>
                    <a:pt x="6087" y="1833582"/>
                  </a:lnTo>
                  <a:lnTo>
                    <a:pt x="33363" y="1804687"/>
                  </a:lnTo>
                  <a:lnTo>
                    <a:pt x="79855" y="1771778"/>
                  </a:lnTo>
                  <a:lnTo>
                    <a:pt x="128862" y="1735239"/>
                  </a:lnTo>
                  <a:lnTo>
                    <a:pt x="178525" y="1696520"/>
                  </a:lnTo>
                  <a:lnTo>
                    <a:pt x="226986" y="1657068"/>
                  </a:lnTo>
                  <a:lnTo>
                    <a:pt x="272384" y="1618334"/>
                  </a:lnTo>
                  <a:lnTo>
                    <a:pt x="312861" y="1581765"/>
                  </a:lnTo>
                  <a:lnTo>
                    <a:pt x="346558" y="1548811"/>
                  </a:lnTo>
                  <a:lnTo>
                    <a:pt x="386175" y="1499541"/>
                  </a:lnTo>
                  <a:lnTo>
                    <a:pt x="458613" y="1219591"/>
                  </a:lnTo>
                  <a:lnTo>
                    <a:pt x="566006" y="709195"/>
                  </a:lnTo>
                  <a:lnTo>
                    <a:pt x="663403" y="219087"/>
                  </a:lnTo>
                  <a:lnTo>
                    <a:pt x="705858" y="0"/>
                  </a:lnTo>
                  <a:lnTo>
                    <a:pt x="1104279" y="1454"/>
                  </a:lnTo>
                  <a:lnTo>
                    <a:pt x="873188" y="747111"/>
                  </a:lnTo>
                  <a:lnTo>
                    <a:pt x="708391" y="1274442"/>
                  </a:lnTo>
                  <a:lnTo>
                    <a:pt x="621043" y="1545004"/>
                  </a:lnTo>
                  <a:lnTo>
                    <a:pt x="611097" y="1585933"/>
                  </a:lnTo>
                  <a:lnTo>
                    <a:pt x="611128" y="1630435"/>
                  </a:lnTo>
                  <a:lnTo>
                    <a:pt x="619067" y="1677049"/>
                  </a:lnTo>
                  <a:lnTo>
                    <a:pt x="632844" y="1724315"/>
                  </a:lnTo>
                  <a:lnTo>
                    <a:pt x="650388" y="1770772"/>
                  </a:lnTo>
                  <a:lnTo>
                    <a:pt x="663392" y="1800635"/>
                  </a:lnTo>
                  <a:lnTo>
                    <a:pt x="492777" y="1800635"/>
                  </a:lnTo>
                  <a:lnTo>
                    <a:pt x="438752" y="1816144"/>
                  </a:lnTo>
                  <a:lnTo>
                    <a:pt x="391808" y="1840171"/>
                  </a:lnTo>
                  <a:lnTo>
                    <a:pt x="303169" y="1890790"/>
                  </a:lnTo>
                  <a:lnTo>
                    <a:pt x="259941" y="1912772"/>
                  </a:lnTo>
                  <a:lnTo>
                    <a:pt x="216255" y="1929658"/>
                  </a:lnTo>
                  <a:lnTo>
                    <a:pt x="171372" y="1939189"/>
                  </a:lnTo>
                  <a:close/>
                </a:path>
                <a:path w="4128134" h="1939289">
                  <a:moveTo>
                    <a:pt x="667607" y="1903029"/>
                  </a:moveTo>
                  <a:lnTo>
                    <a:pt x="637458" y="1896295"/>
                  </a:lnTo>
                  <a:lnTo>
                    <a:pt x="612705" y="1878445"/>
                  </a:lnTo>
                  <a:lnTo>
                    <a:pt x="590370" y="1854696"/>
                  </a:lnTo>
                  <a:lnTo>
                    <a:pt x="564293" y="1827447"/>
                  </a:lnTo>
                  <a:lnTo>
                    <a:pt x="533193" y="1806915"/>
                  </a:lnTo>
                  <a:lnTo>
                    <a:pt x="492777" y="1800635"/>
                  </a:lnTo>
                  <a:lnTo>
                    <a:pt x="663392" y="1800635"/>
                  </a:lnTo>
                  <a:lnTo>
                    <a:pt x="669631" y="1814962"/>
                  </a:lnTo>
                  <a:lnTo>
                    <a:pt x="688502" y="1855424"/>
                  </a:lnTo>
                  <a:lnTo>
                    <a:pt x="697835" y="1875314"/>
                  </a:lnTo>
                  <a:lnTo>
                    <a:pt x="702133" y="1884602"/>
                  </a:lnTo>
                  <a:lnTo>
                    <a:pt x="706131" y="1893431"/>
                  </a:lnTo>
                  <a:lnTo>
                    <a:pt x="667607" y="1903029"/>
                  </a:lnTo>
                  <a:close/>
                </a:path>
                <a:path w="4128134" h="1939289">
                  <a:moveTo>
                    <a:pt x="3816114" y="1346108"/>
                  </a:moveTo>
                  <a:lnTo>
                    <a:pt x="3777704" y="1322590"/>
                  </a:lnTo>
                  <a:lnTo>
                    <a:pt x="3750696" y="1293936"/>
                  </a:lnTo>
                  <a:lnTo>
                    <a:pt x="3718487" y="1254022"/>
                  </a:lnTo>
                  <a:lnTo>
                    <a:pt x="3681075" y="1202849"/>
                  </a:lnTo>
                  <a:lnTo>
                    <a:pt x="3638461" y="1140420"/>
                  </a:lnTo>
                  <a:lnTo>
                    <a:pt x="3590646" y="1066736"/>
                  </a:lnTo>
                  <a:lnTo>
                    <a:pt x="3054687" y="750862"/>
                  </a:lnTo>
                  <a:lnTo>
                    <a:pt x="3225881" y="454808"/>
                  </a:lnTo>
                  <a:lnTo>
                    <a:pt x="3741282" y="957444"/>
                  </a:lnTo>
                  <a:lnTo>
                    <a:pt x="3796235" y="981695"/>
                  </a:lnTo>
                  <a:lnTo>
                    <a:pt x="3848659" y="1006578"/>
                  </a:lnTo>
                  <a:lnTo>
                    <a:pt x="3898550" y="1032091"/>
                  </a:lnTo>
                  <a:lnTo>
                    <a:pt x="3945905" y="1058235"/>
                  </a:lnTo>
                  <a:lnTo>
                    <a:pt x="3990718" y="1085009"/>
                  </a:lnTo>
                  <a:lnTo>
                    <a:pt x="4032985" y="1112415"/>
                  </a:lnTo>
                  <a:lnTo>
                    <a:pt x="4072703" y="1140451"/>
                  </a:lnTo>
                  <a:lnTo>
                    <a:pt x="4109867" y="1169118"/>
                  </a:lnTo>
                  <a:lnTo>
                    <a:pt x="4125123" y="1196671"/>
                  </a:lnTo>
                  <a:lnTo>
                    <a:pt x="3884823" y="1196671"/>
                  </a:lnTo>
                  <a:lnTo>
                    <a:pt x="3846829" y="1200481"/>
                  </a:lnTo>
                  <a:lnTo>
                    <a:pt x="3825514" y="1214399"/>
                  </a:lnTo>
                  <a:lnTo>
                    <a:pt x="3821745" y="1225788"/>
                  </a:lnTo>
                  <a:lnTo>
                    <a:pt x="3822103" y="1238267"/>
                  </a:lnTo>
                  <a:lnTo>
                    <a:pt x="3825258" y="1251633"/>
                  </a:lnTo>
                  <a:lnTo>
                    <a:pt x="3829881" y="1265681"/>
                  </a:lnTo>
                  <a:lnTo>
                    <a:pt x="3835728" y="1284401"/>
                  </a:lnTo>
                  <a:lnTo>
                    <a:pt x="3839136" y="1303461"/>
                  </a:lnTo>
                  <a:lnTo>
                    <a:pt x="3837325" y="1322453"/>
                  </a:lnTo>
                  <a:lnTo>
                    <a:pt x="3827515" y="1340968"/>
                  </a:lnTo>
                  <a:lnTo>
                    <a:pt x="3816114" y="1346108"/>
                  </a:lnTo>
                  <a:close/>
                </a:path>
                <a:path w="4128134" h="1939289">
                  <a:moveTo>
                    <a:pt x="4108051" y="1227322"/>
                  </a:moveTo>
                  <a:lnTo>
                    <a:pt x="4053469" y="1222582"/>
                  </a:lnTo>
                  <a:lnTo>
                    <a:pt x="3992684" y="1210052"/>
                  </a:lnTo>
                  <a:lnTo>
                    <a:pt x="3934955" y="1200638"/>
                  </a:lnTo>
                  <a:lnTo>
                    <a:pt x="3884823" y="1196671"/>
                  </a:lnTo>
                  <a:lnTo>
                    <a:pt x="4125123" y="1196671"/>
                  </a:lnTo>
                  <a:lnTo>
                    <a:pt x="4127719" y="1213990"/>
                  </a:lnTo>
                  <a:lnTo>
                    <a:pt x="4108051" y="1227322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20561" y="3071563"/>
              <a:ext cx="1762760" cy="2167890"/>
            </a:xfrm>
            <a:custGeom>
              <a:avLst/>
              <a:gdLst/>
              <a:ahLst/>
              <a:cxnLst/>
              <a:rect l="l" t="t" r="r" b="b"/>
              <a:pathLst>
                <a:path w="1762759" h="2167890">
                  <a:moveTo>
                    <a:pt x="1405038" y="2167283"/>
                  </a:moveTo>
                  <a:lnTo>
                    <a:pt x="1346666" y="2165062"/>
                  </a:lnTo>
                  <a:lnTo>
                    <a:pt x="1276038" y="2148586"/>
                  </a:lnTo>
                  <a:lnTo>
                    <a:pt x="1241726" y="2131058"/>
                  </a:lnTo>
                  <a:lnTo>
                    <a:pt x="1209959" y="2109773"/>
                  </a:lnTo>
                  <a:lnTo>
                    <a:pt x="1171821" y="2081154"/>
                  </a:lnTo>
                  <a:lnTo>
                    <a:pt x="1127949" y="2045501"/>
                  </a:lnTo>
                  <a:lnTo>
                    <a:pt x="1078981" y="2003112"/>
                  </a:lnTo>
                  <a:lnTo>
                    <a:pt x="1025552" y="1954283"/>
                  </a:lnTo>
                  <a:lnTo>
                    <a:pt x="997364" y="1927548"/>
                  </a:lnTo>
                  <a:lnTo>
                    <a:pt x="968300" y="1899314"/>
                  </a:lnTo>
                  <a:lnTo>
                    <a:pt x="938439" y="1869620"/>
                  </a:lnTo>
                  <a:lnTo>
                    <a:pt x="907862" y="1838503"/>
                  </a:lnTo>
                  <a:lnTo>
                    <a:pt x="876647" y="1805999"/>
                  </a:lnTo>
                  <a:lnTo>
                    <a:pt x="844874" y="1772146"/>
                  </a:lnTo>
                  <a:lnTo>
                    <a:pt x="812623" y="1736982"/>
                  </a:lnTo>
                  <a:lnTo>
                    <a:pt x="779974" y="1700543"/>
                  </a:lnTo>
                  <a:lnTo>
                    <a:pt x="747005" y="1662867"/>
                  </a:lnTo>
                  <a:lnTo>
                    <a:pt x="713798" y="1623991"/>
                  </a:lnTo>
                  <a:lnTo>
                    <a:pt x="680430" y="1583953"/>
                  </a:lnTo>
                  <a:lnTo>
                    <a:pt x="646983" y="1542789"/>
                  </a:lnTo>
                  <a:lnTo>
                    <a:pt x="613535" y="1500537"/>
                  </a:lnTo>
                  <a:lnTo>
                    <a:pt x="580166" y="1457234"/>
                  </a:lnTo>
                  <a:lnTo>
                    <a:pt x="546955" y="1412918"/>
                  </a:lnTo>
                  <a:lnTo>
                    <a:pt x="513984" y="1367625"/>
                  </a:lnTo>
                  <a:lnTo>
                    <a:pt x="481330" y="1321393"/>
                  </a:lnTo>
                  <a:lnTo>
                    <a:pt x="449073" y="1274258"/>
                  </a:lnTo>
                  <a:lnTo>
                    <a:pt x="417294" y="1226260"/>
                  </a:lnTo>
                  <a:lnTo>
                    <a:pt x="386071" y="1177434"/>
                  </a:lnTo>
                  <a:lnTo>
                    <a:pt x="355485" y="1127818"/>
                  </a:lnTo>
                  <a:lnTo>
                    <a:pt x="325615" y="1077449"/>
                  </a:lnTo>
                  <a:lnTo>
                    <a:pt x="296541" y="1026364"/>
                  </a:lnTo>
                  <a:lnTo>
                    <a:pt x="268341" y="974601"/>
                  </a:lnTo>
                  <a:lnTo>
                    <a:pt x="241097" y="922196"/>
                  </a:lnTo>
                  <a:lnTo>
                    <a:pt x="214887" y="869188"/>
                  </a:lnTo>
                  <a:lnTo>
                    <a:pt x="189791" y="815614"/>
                  </a:lnTo>
                  <a:lnTo>
                    <a:pt x="165888" y="761509"/>
                  </a:lnTo>
                  <a:lnTo>
                    <a:pt x="143259" y="706913"/>
                  </a:lnTo>
                  <a:lnTo>
                    <a:pt x="121982" y="651862"/>
                  </a:lnTo>
                  <a:lnTo>
                    <a:pt x="102139" y="596393"/>
                  </a:lnTo>
                  <a:lnTo>
                    <a:pt x="83807" y="540544"/>
                  </a:lnTo>
                  <a:lnTo>
                    <a:pt x="67067" y="484352"/>
                  </a:lnTo>
                  <a:lnTo>
                    <a:pt x="51998" y="427854"/>
                  </a:lnTo>
                  <a:lnTo>
                    <a:pt x="38680" y="371087"/>
                  </a:lnTo>
                  <a:lnTo>
                    <a:pt x="27192" y="314089"/>
                  </a:lnTo>
                  <a:lnTo>
                    <a:pt x="17615" y="256897"/>
                  </a:lnTo>
                  <a:lnTo>
                    <a:pt x="10027" y="199548"/>
                  </a:lnTo>
                  <a:lnTo>
                    <a:pt x="4509" y="142079"/>
                  </a:lnTo>
                  <a:lnTo>
                    <a:pt x="1140" y="84528"/>
                  </a:lnTo>
                  <a:lnTo>
                    <a:pt x="0" y="26968"/>
                  </a:lnTo>
                  <a:lnTo>
                    <a:pt x="157184" y="0"/>
                  </a:lnTo>
                  <a:lnTo>
                    <a:pt x="172601" y="50207"/>
                  </a:lnTo>
                  <a:lnTo>
                    <a:pt x="190200" y="99797"/>
                  </a:lnTo>
                  <a:lnTo>
                    <a:pt x="209884" y="148769"/>
                  </a:lnTo>
                  <a:lnTo>
                    <a:pt x="231559" y="197123"/>
                  </a:lnTo>
                  <a:lnTo>
                    <a:pt x="255131" y="244861"/>
                  </a:lnTo>
                  <a:lnTo>
                    <a:pt x="280505" y="291981"/>
                  </a:lnTo>
                  <a:lnTo>
                    <a:pt x="307586" y="338486"/>
                  </a:lnTo>
                  <a:lnTo>
                    <a:pt x="336279" y="384374"/>
                  </a:lnTo>
                  <a:lnTo>
                    <a:pt x="366490" y="429647"/>
                  </a:lnTo>
                  <a:lnTo>
                    <a:pt x="398123" y="474305"/>
                  </a:lnTo>
                  <a:lnTo>
                    <a:pt x="431084" y="518349"/>
                  </a:lnTo>
                  <a:lnTo>
                    <a:pt x="465279" y="561778"/>
                  </a:lnTo>
                  <a:lnTo>
                    <a:pt x="500612" y="604593"/>
                  </a:lnTo>
                  <a:lnTo>
                    <a:pt x="536989" y="646795"/>
                  </a:lnTo>
                  <a:lnTo>
                    <a:pt x="574315" y="688384"/>
                  </a:lnTo>
                  <a:lnTo>
                    <a:pt x="612495" y="729360"/>
                  </a:lnTo>
                  <a:lnTo>
                    <a:pt x="651434" y="769723"/>
                  </a:lnTo>
                  <a:lnTo>
                    <a:pt x="691038" y="809475"/>
                  </a:lnTo>
                  <a:lnTo>
                    <a:pt x="731213" y="848616"/>
                  </a:lnTo>
                  <a:lnTo>
                    <a:pt x="771862" y="887145"/>
                  </a:lnTo>
                  <a:lnTo>
                    <a:pt x="812892" y="925063"/>
                  </a:lnTo>
                  <a:lnTo>
                    <a:pt x="854207" y="962372"/>
                  </a:lnTo>
                  <a:lnTo>
                    <a:pt x="895713" y="999070"/>
                  </a:lnTo>
                  <a:lnTo>
                    <a:pt x="937316" y="1035159"/>
                  </a:lnTo>
                  <a:lnTo>
                    <a:pt x="978920" y="1070639"/>
                  </a:lnTo>
                  <a:lnTo>
                    <a:pt x="1020430" y="1105510"/>
                  </a:lnTo>
                  <a:lnTo>
                    <a:pt x="1102792" y="1173427"/>
                  </a:lnTo>
                  <a:lnTo>
                    <a:pt x="1409554" y="1420828"/>
                  </a:lnTo>
                  <a:lnTo>
                    <a:pt x="1443783" y="1449029"/>
                  </a:lnTo>
                  <a:lnTo>
                    <a:pt x="1476783" y="1476626"/>
                  </a:lnTo>
                  <a:lnTo>
                    <a:pt x="1508456" y="1503620"/>
                  </a:lnTo>
                  <a:lnTo>
                    <a:pt x="1538710" y="1530011"/>
                  </a:lnTo>
                  <a:lnTo>
                    <a:pt x="1567450" y="1555799"/>
                  </a:lnTo>
                  <a:lnTo>
                    <a:pt x="1620005" y="1605568"/>
                  </a:lnTo>
                  <a:lnTo>
                    <a:pt x="1665364" y="1652930"/>
                  </a:lnTo>
                  <a:lnTo>
                    <a:pt x="1702769" y="1697890"/>
                  </a:lnTo>
                  <a:lnTo>
                    <a:pt x="1731463" y="1740449"/>
                  </a:lnTo>
                  <a:lnTo>
                    <a:pt x="1750686" y="1780612"/>
                  </a:lnTo>
                  <a:lnTo>
                    <a:pt x="1762348" y="1855029"/>
                  </a:lnTo>
                  <a:lnTo>
                    <a:pt x="1755862" y="1901356"/>
                  </a:lnTo>
                  <a:lnTo>
                    <a:pt x="1743888" y="1939753"/>
                  </a:lnTo>
                  <a:lnTo>
                    <a:pt x="1733263" y="1971194"/>
                  </a:lnTo>
                  <a:lnTo>
                    <a:pt x="1730824" y="1996654"/>
                  </a:lnTo>
                  <a:lnTo>
                    <a:pt x="1743410" y="2017107"/>
                  </a:lnTo>
                  <a:lnTo>
                    <a:pt x="1555016" y="2154992"/>
                  </a:lnTo>
                  <a:lnTo>
                    <a:pt x="1518099" y="2154992"/>
                  </a:lnTo>
                  <a:lnTo>
                    <a:pt x="1489608" y="2155590"/>
                  </a:lnTo>
                  <a:lnTo>
                    <a:pt x="1452303" y="2161906"/>
                  </a:lnTo>
                  <a:lnTo>
                    <a:pt x="1405038" y="2167283"/>
                  </a:lnTo>
                  <a:close/>
                </a:path>
                <a:path w="1762759" h="2167890">
                  <a:moveTo>
                    <a:pt x="1538923" y="2166771"/>
                  </a:moveTo>
                  <a:lnTo>
                    <a:pt x="1518099" y="2154992"/>
                  </a:lnTo>
                  <a:lnTo>
                    <a:pt x="1555016" y="2154992"/>
                  </a:lnTo>
                  <a:lnTo>
                    <a:pt x="1538923" y="2166771"/>
                  </a:lnTo>
                  <a:close/>
                </a:path>
              </a:pathLst>
            </a:custGeom>
            <a:solidFill>
              <a:srgbClr val="DA2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28707" y="2915680"/>
              <a:ext cx="2381250" cy="2796540"/>
            </a:xfrm>
            <a:custGeom>
              <a:avLst/>
              <a:gdLst/>
              <a:ahLst/>
              <a:cxnLst/>
              <a:rect l="l" t="t" r="r" b="b"/>
              <a:pathLst>
                <a:path w="2381250" h="2796540">
                  <a:moveTo>
                    <a:pt x="347577" y="2796157"/>
                  </a:moveTo>
                  <a:lnTo>
                    <a:pt x="79980" y="2722325"/>
                  </a:lnTo>
                  <a:lnTo>
                    <a:pt x="81360" y="2693138"/>
                  </a:lnTo>
                  <a:lnTo>
                    <a:pt x="75723" y="2665724"/>
                  </a:lnTo>
                  <a:lnTo>
                    <a:pt x="64983" y="2638651"/>
                  </a:lnTo>
                  <a:lnTo>
                    <a:pt x="33276" y="2574162"/>
                  </a:lnTo>
                  <a:lnTo>
                    <a:pt x="16801" y="2532172"/>
                  </a:lnTo>
                  <a:lnTo>
                    <a:pt x="4689" y="2482213"/>
                  </a:lnTo>
                  <a:lnTo>
                    <a:pt x="0" y="2421979"/>
                  </a:lnTo>
                  <a:lnTo>
                    <a:pt x="5790" y="2349168"/>
                  </a:lnTo>
                  <a:lnTo>
                    <a:pt x="17417" y="2276726"/>
                  </a:lnTo>
                  <a:lnTo>
                    <a:pt x="30206" y="2205580"/>
                  </a:lnTo>
                  <a:lnTo>
                    <a:pt x="44115" y="2135723"/>
                  </a:lnTo>
                  <a:lnTo>
                    <a:pt x="59103" y="2067151"/>
                  </a:lnTo>
                  <a:lnTo>
                    <a:pt x="75127" y="1999858"/>
                  </a:lnTo>
                  <a:lnTo>
                    <a:pt x="92145" y="1933837"/>
                  </a:lnTo>
                  <a:lnTo>
                    <a:pt x="110117" y="1869083"/>
                  </a:lnTo>
                  <a:lnTo>
                    <a:pt x="128999" y="1805591"/>
                  </a:lnTo>
                  <a:lnTo>
                    <a:pt x="148750" y="1743354"/>
                  </a:lnTo>
                  <a:lnTo>
                    <a:pt x="169329" y="1682367"/>
                  </a:lnTo>
                  <a:lnTo>
                    <a:pt x="190694" y="1622624"/>
                  </a:lnTo>
                  <a:lnTo>
                    <a:pt x="212802" y="1564120"/>
                  </a:lnTo>
                  <a:lnTo>
                    <a:pt x="235612" y="1506849"/>
                  </a:lnTo>
                  <a:lnTo>
                    <a:pt x="259082" y="1450805"/>
                  </a:lnTo>
                  <a:lnTo>
                    <a:pt x="283171" y="1395982"/>
                  </a:lnTo>
                  <a:lnTo>
                    <a:pt x="307836" y="1342375"/>
                  </a:lnTo>
                  <a:lnTo>
                    <a:pt x="333036" y="1289978"/>
                  </a:lnTo>
                  <a:lnTo>
                    <a:pt x="358728" y="1238785"/>
                  </a:lnTo>
                  <a:lnTo>
                    <a:pt x="384871" y="1188791"/>
                  </a:lnTo>
                  <a:lnTo>
                    <a:pt x="411424" y="1139990"/>
                  </a:lnTo>
                  <a:lnTo>
                    <a:pt x="438344" y="1092376"/>
                  </a:lnTo>
                  <a:lnTo>
                    <a:pt x="465589" y="1045943"/>
                  </a:lnTo>
                  <a:lnTo>
                    <a:pt x="493119" y="1000686"/>
                  </a:lnTo>
                  <a:lnTo>
                    <a:pt x="520890" y="956600"/>
                  </a:lnTo>
                  <a:lnTo>
                    <a:pt x="548861" y="913677"/>
                  </a:lnTo>
                  <a:lnTo>
                    <a:pt x="576990" y="871913"/>
                  </a:lnTo>
                  <a:lnTo>
                    <a:pt x="605236" y="831303"/>
                  </a:lnTo>
                  <a:lnTo>
                    <a:pt x="633557" y="791839"/>
                  </a:lnTo>
                  <a:lnTo>
                    <a:pt x="661910" y="753517"/>
                  </a:lnTo>
                  <a:lnTo>
                    <a:pt x="690254" y="716331"/>
                  </a:lnTo>
                  <a:lnTo>
                    <a:pt x="718548" y="680275"/>
                  </a:lnTo>
                  <a:lnTo>
                    <a:pt x="746749" y="645343"/>
                  </a:lnTo>
                  <a:lnTo>
                    <a:pt x="774815" y="611530"/>
                  </a:lnTo>
                  <a:lnTo>
                    <a:pt x="802705" y="578830"/>
                  </a:lnTo>
                  <a:lnTo>
                    <a:pt x="830377" y="547237"/>
                  </a:lnTo>
                  <a:lnTo>
                    <a:pt x="857789" y="516746"/>
                  </a:lnTo>
                  <a:lnTo>
                    <a:pt x="884899" y="487351"/>
                  </a:lnTo>
                  <a:lnTo>
                    <a:pt x="911666" y="459046"/>
                  </a:lnTo>
                  <a:lnTo>
                    <a:pt x="964002" y="405684"/>
                  </a:lnTo>
                  <a:lnTo>
                    <a:pt x="1014461" y="356614"/>
                  </a:lnTo>
                  <a:lnTo>
                    <a:pt x="1062709" y="311790"/>
                  </a:lnTo>
                  <a:lnTo>
                    <a:pt x="1108413" y="271168"/>
                  </a:lnTo>
                  <a:lnTo>
                    <a:pt x="1151236" y="234700"/>
                  </a:lnTo>
                  <a:lnTo>
                    <a:pt x="1190846" y="202343"/>
                  </a:lnTo>
                  <a:lnTo>
                    <a:pt x="1226906" y="174049"/>
                  </a:lnTo>
                  <a:lnTo>
                    <a:pt x="1234365" y="67521"/>
                  </a:lnTo>
                  <a:lnTo>
                    <a:pt x="1242000" y="39674"/>
                  </a:lnTo>
                  <a:lnTo>
                    <a:pt x="1259153" y="17698"/>
                  </a:lnTo>
                  <a:lnTo>
                    <a:pt x="1283332" y="3763"/>
                  </a:lnTo>
                  <a:lnTo>
                    <a:pt x="1312048" y="0"/>
                  </a:lnTo>
                  <a:lnTo>
                    <a:pt x="1801979" y="34242"/>
                  </a:lnTo>
                  <a:lnTo>
                    <a:pt x="1829819" y="41920"/>
                  </a:lnTo>
                  <a:lnTo>
                    <a:pt x="1851827" y="59087"/>
                  </a:lnTo>
                  <a:lnTo>
                    <a:pt x="1865784" y="83245"/>
                  </a:lnTo>
                  <a:lnTo>
                    <a:pt x="1869474" y="111892"/>
                  </a:lnTo>
                  <a:lnTo>
                    <a:pt x="1856375" y="299235"/>
                  </a:lnTo>
                  <a:lnTo>
                    <a:pt x="1856097" y="367682"/>
                  </a:lnTo>
                  <a:lnTo>
                    <a:pt x="1857395" y="434110"/>
                  </a:lnTo>
                  <a:lnTo>
                    <a:pt x="1860200" y="498570"/>
                  </a:lnTo>
                  <a:lnTo>
                    <a:pt x="1864437" y="561111"/>
                  </a:lnTo>
                  <a:lnTo>
                    <a:pt x="1870036" y="621782"/>
                  </a:lnTo>
                  <a:lnTo>
                    <a:pt x="1876923" y="680633"/>
                  </a:lnTo>
                  <a:lnTo>
                    <a:pt x="1885026" y="737712"/>
                  </a:lnTo>
                  <a:lnTo>
                    <a:pt x="1894273" y="793070"/>
                  </a:lnTo>
                  <a:lnTo>
                    <a:pt x="1904593" y="846757"/>
                  </a:lnTo>
                  <a:lnTo>
                    <a:pt x="1915912" y="898820"/>
                  </a:lnTo>
                  <a:lnTo>
                    <a:pt x="1928158" y="949310"/>
                  </a:lnTo>
                  <a:lnTo>
                    <a:pt x="1941259" y="998277"/>
                  </a:lnTo>
                  <a:lnTo>
                    <a:pt x="1955144" y="1045769"/>
                  </a:lnTo>
                  <a:lnTo>
                    <a:pt x="1969739" y="1091837"/>
                  </a:lnTo>
                  <a:lnTo>
                    <a:pt x="1984972" y="1136529"/>
                  </a:lnTo>
                  <a:lnTo>
                    <a:pt x="2000771" y="1179895"/>
                  </a:lnTo>
                  <a:lnTo>
                    <a:pt x="2017065" y="1221984"/>
                  </a:lnTo>
                  <a:lnTo>
                    <a:pt x="2033780" y="1262846"/>
                  </a:lnTo>
                  <a:lnTo>
                    <a:pt x="2050844" y="1302531"/>
                  </a:lnTo>
                  <a:lnTo>
                    <a:pt x="2068185" y="1341087"/>
                  </a:lnTo>
                  <a:lnTo>
                    <a:pt x="2085732" y="1378565"/>
                  </a:lnTo>
                  <a:lnTo>
                    <a:pt x="2103411" y="1415013"/>
                  </a:lnTo>
                  <a:lnTo>
                    <a:pt x="2121150" y="1450481"/>
                  </a:lnTo>
                  <a:lnTo>
                    <a:pt x="2156520" y="1518676"/>
                  </a:lnTo>
                  <a:lnTo>
                    <a:pt x="2236135" y="1666408"/>
                  </a:lnTo>
                  <a:lnTo>
                    <a:pt x="2262623" y="1716235"/>
                  </a:lnTo>
                  <a:lnTo>
                    <a:pt x="2287335" y="1764575"/>
                  </a:lnTo>
                  <a:lnTo>
                    <a:pt x="2309920" y="1811671"/>
                  </a:lnTo>
                  <a:lnTo>
                    <a:pt x="2330025" y="1857762"/>
                  </a:lnTo>
                  <a:lnTo>
                    <a:pt x="2347300" y="1903092"/>
                  </a:lnTo>
                  <a:lnTo>
                    <a:pt x="2361392" y="1947900"/>
                  </a:lnTo>
                  <a:lnTo>
                    <a:pt x="2371949" y="1992429"/>
                  </a:lnTo>
                  <a:lnTo>
                    <a:pt x="2378620" y="2036919"/>
                  </a:lnTo>
                  <a:lnTo>
                    <a:pt x="2381052" y="2081613"/>
                  </a:lnTo>
                  <a:lnTo>
                    <a:pt x="2378895" y="2126751"/>
                  </a:lnTo>
                  <a:lnTo>
                    <a:pt x="2371797" y="2172575"/>
                  </a:lnTo>
                  <a:lnTo>
                    <a:pt x="2359405" y="2219326"/>
                  </a:lnTo>
                  <a:lnTo>
                    <a:pt x="2334044" y="2275641"/>
                  </a:lnTo>
                  <a:lnTo>
                    <a:pt x="2295009" y="2331797"/>
                  </a:lnTo>
                  <a:lnTo>
                    <a:pt x="2243714" y="2387224"/>
                  </a:lnTo>
                  <a:lnTo>
                    <a:pt x="2213912" y="2414486"/>
                  </a:lnTo>
                  <a:lnTo>
                    <a:pt x="2181577" y="2441352"/>
                  </a:lnTo>
                  <a:lnTo>
                    <a:pt x="2146884" y="2467751"/>
                  </a:lnTo>
                  <a:lnTo>
                    <a:pt x="2110011" y="2493611"/>
                  </a:lnTo>
                  <a:lnTo>
                    <a:pt x="2071136" y="2518862"/>
                  </a:lnTo>
                  <a:lnTo>
                    <a:pt x="2030435" y="2543433"/>
                  </a:lnTo>
                  <a:lnTo>
                    <a:pt x="1988085" y="2567251"/>
                  </a:lnTo>
                  <a:lnTo>
                    <a:pt x="1944263" y="2590246"/>
                  </a:lnTo>
                  <a:lnTo>
                    <a:pt x="1899146" y="2612347"/>
                  </a:lnTo>
                  <a:lnTo>
                    <a:pt x="1852911" y="2633483"/>
                  </a:lnTo>
                  <a:lnTo>
                    <a:pt x="1805735" y="2653581"/>
                  </a:lnTo>
                  <a:lnTo>
                    <a:pt x="1757795" y="2672572"/>
                  </a:lnTo>
                  <a:lnTo>
                    <a:pt x="1709269" y="2690383"/>
                  </a:lnTo>
                  <a:lnTo>
                    <a:pt x="1660332" y="2706944"/>
                  </a:lnTo>
                  <a:lnTo>
                    <a:pt x="1611162" y="2722183"/>
                  </a:lnTo>
                  <a:lnTo>
                    <a:pt x="1561937" y="2736029"/>
                  </a:lnTo>
                  <a:lnTo>
                    <a:pt x="1512832" y="2748412"/>
                  </a:lnTo>
                  <a:lnTo>
                    <a:pt x="1464026" y="2759259"/>
                  </a:lnTo>
                  <a:lnTo>
                    <a:pt x="1415694" y="2768499"/>
                  </a:lnTo>
                  <a:lnTo>
                    <a:pt x="1368014" y="2776062"/>
                  </a:lnTo>
                  <a:lnTo>
                    <a:pt x="1321163" y="2781877"/>
                  </a:lnTo>
                  <a:lnTo>
                    <a:pt x="1275319" y="2785871"/>
                  </a:lnTo>
                  <a:lnTo>
                    <a:pt x="1230657" y="2787973"/>
                  </a:lnTo>
                  <a:lnTo>
                    <a:pt x="1187355" y="2788114"/>
                  </a:lnTo>
                  <a:lnTo>
                    <a:pt x="1145590" y="2786220"/>
                  </a:lnTo>
                  <a:lnTo>
                    <a:pt x="1105539" y="2782222"/>
                  </a:lnTo>
                  <a:lnTo>
                    <a:pt x="1067379" y="2776047"/>
                  </a:lnTo>
                  <a:lnTo>
                    <a:pt x="997439" y="2756885"/>
                  </a:lnTo>
                  <a:lnTo>
                    <a:pt x="937186" y="2728163"/>
                  </a:lnTo>
                  <a:lnTo>
                    <a:pt x="888037" y="2689313"/>
                  </a:lnTo>
                  <a:lnTo>
                    <a:pt x="851408" y="2639765"/>
                  </a:lnTo>
                  <a:lnTo>
                    <a:pt x="830168" y="2597837"/>
                  </a:lnTo>
                  <a:lnTo>
                    <a:pt x="811069" y="2554427"/>
                  </a:lnTo>
                  <a:lnTo>
                    <a:pt x="794061" y="2509606"/>
                  </a:lnTo>
                  <a:lnTo>
                    <a:pt x="779093" y="2463443"/>
                  </a:lnTo>
                  <a:lnTo>
                    <a:pt x="766113" y="2416007"/>
                  </a:lnTo>
                  <a:lnTo>
                    <a:pt x="755071" y="2367369"/>
                  </a:lnTo>
                  <a:lnTo>
                    <a:pt x="745916" y="2317598"/>
                  </a:lnTo>
                  <a:lnTo>
                    <a:pt x="738598" y="2266764"/>
                  </a:lnTo>
                  <a:lnTo>
                    <a:pt x="733065" y="2214936"/>
                  </a:lnTo>
                  <a:lnTo>
                    <a:pt x="729266" y="2162185"/>
                  </a:lnTo>
                  <a:lnTo>
                    <a:pt x="727151" y="2108579"/>
                  </a:lnTo>
                  <a:lnTo>
                    <a:pt x="708230" y="2163912"/>
                  </a:lnTo>
                  <a:lnTo>
                    <a:pt x="673011" y="2269821"/>
                  </a:lnTo>
                  <a:lnTo>
                    <a:pt x="656834" y="2320117"/>
                  </a:lnTo>
                  <a:lnTo>
                    <a:pt x="641693" y="2368451"/>
                  </a:lnTo>
                  <a:lnTo>
                    <a:pt x="627649" y="2414685"/>
                  </a:lnTo>
                  <a:lnTo>
                    <a:pt x="614763" y="2458676"/>
                  </a:lnTo>
                  <a:lnTo>
                    <a:pt x="603095" y="2500285"/>
                  </a:lnTo>
                  <a:lnTo>
                    <a:pt x="583507" y="2552520"/>
                  </a:lnTo>
                  <a:lnTo>
                    <a:pt x="557143" y="2596532"/>
                  </a:lnTo>
                  <a:lnTo>
                    <a:pt x="526048" y="2633491"/>
                  </a:lnTo>
                  <a:lnTo>
                    <a:pt x="492267" y="2664571"/>
                  </a:lnTo>
                  <a:lnTo>
                    <a:pt x="457844" y="2690943"/>
                  </a:lnTo>
                  <a:lnTo>
                    <a:pt x="394395" y="2734859"/>
                  </a:lnTo>
                  <a:lnTo>
                    <a:pt x="369882" y="2754763"/>
                  </a:lnTo>
                  <a:lnTo>
                    <a:pt x="353528" y="2774769"/>
                  </a:lnTo>
                  <a:lnTo>
                    <a:pt x="347577" y="2796157"/>
                  </a:lnTo>
                  <a:close/>
                </a:path>
              </a:pathLst>
            </a:custGeom>
            <a:solidFill>
              <a:srgbClr val="FF4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607326" y="321520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E60053"/>
                </a:solidFill>
                <a:latin typeface="Microsoft Sans Serif"/>
                <a:cs typeface="Microsoft Sans Serif"/>
              </a:rPr>
              <a:t>14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F7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1048" y="8594242"/>
            <a:ext cx="18288635" cy="1687195"/>
          </a:xfrm>
          <a:custGeom>
            <a:avLst/>
            <a:gdLst/>
            <a:ahLst/>
            <a:cxnLst/>
            <a:rect l="l" t="t" r="r" b="b"/>
            <a:pathLst>
              <a:path w="18288635" h="1687195">
                <a:moveTo>
                  <a:pt x="18237601" y="1672253"/>
                </a:moveTo>
                <a:lnTo>
                  <a:pt x="0" y="1686717"/>
                </a:lnTo>
                <a:lnTo>
                  <a:pt x="73148" y="1431831"/>
                </a:lnTo>
                <a:lnTo>
                  <a:pt x="207932" y="1422572"/>
                </a:lnTo>
                <a:lnTo>
                  <a:pt x="257906" y="1248439"/>
                </a:lnTo>
                <a:lnTo>
                  <a:pt x="392251" y="1240707"/>
                </a:lnTo>
                <a:lnTo>
                  <a:pt x="428531" y="1114288"/>
                </a:lnTo>
                <a:lnTo>
                  <a:pt x="562516" y="1107813"/>
                </a:lnTo>
                <a:lnTo>
                  <a:pt x="597700" y="985213"/>
                </a:lnTo>
                <a:lnTo>
                  <a:pt x="731315" y="980027"/>
                </a:lnTo>
                <a:lnTo>
                  <a:pt x="754117" y="900573"/>
                </a:lnTo>
                <a:lnTo>
                  <a:pt x="887449" y="896375"/>
                </a:lnTo>
                <a:lnTo>
                  <a:pt x="920649" y="780687"/>
                </a:lnTo>
                <a:lnTo>
                  <a:pt x="1053595" y="777833"/>
                </a:lnTo>
                <a:lnTo>
                  <a:pt x="1075047" y="703084"/>
                </a:lnTo>
                <a:lnTo>
                  <a:pt x="1207697" y="701260"/>
                </a:lnTo>
                <a:lnTo>
                  <a:pt x="1228553" y="628587"/>
                </a:lnTo>
                <a:lnTo>
                  <a:pt x="1360903" y="627809"/>
                </a:lnTo>
                <a:lnTo>
                  <a:pt x="1381153" y="557247"/>
                </a:lnTo>
                <a:lnTo>
                  <a:pt x="1513197" y="557534"/>
                </a:lnTo>
                <a:lnTo>
                  <a:pt x="1532831" y="489120"/>
                </a:lnTo>
                <a:lnTo>
                  <a:pt x="1664564" y="490490"/>
                </a:lnTo>
                <a:lnTo>
                  <a:pt x="1674121" y="457191"/>
                </a:lnTo>
                <a:lnTo>
                  <a:pt x="1805644" y="459292"/>
                </a:lnTo>
                <a:lnTo>
                  <a:pt x="1824228" y="394536"/>
                </a:lnTo>
                <a:lnTo>
                  <a:pt x="1955432" y="397749"/>
                </a:lnTo>
                <a:lnTo>
                  <a:pt x="1973373" y="335235"/>
                </a:lnTo>
                <a:lnTo>
                  <a:pt x="2104253" y="339579"/>
                </a:lnTo>
                <a:lnTo>
                  <a:pt x="2112951" y="309270"/>
                </a:lnTo>
                <a:lnTo>
                  <a:pt x="2243612" y="314376"/>
                </a:lnTo>
                <a:lnTo>
                  <a:pt x="2260457" y="255679"/>
                </a:lnTo>
                <a:lnTo>
                  <a:pt x="2390785" y="261946"/>
                </a:lnTo>
                <a:lnTo>
                  <a:pt x="2398929" y="233569"/>
                </a:lnTo>
                <a:lnTo>
                  <a:pt x="2529032" y="240619"/>
                </a:lnTo>
                <a:lnTo>
                  <a:pt x="2544754" y="185838"/>
                </a:lnTo>
                <a:lnTo>
                  <a:pt x="2674516" y="194077"/>
                </a:lnTo>
                <a:lnTo>
                  <a:pt x="2682090" y="167683"/>
                </a:lnTo>
                <a:lnTo>
                  <a:pt x="2811622" y="176725"/>
                </a:lnTo>
                <a:lnTo>
                  <a:pt x="2818965" y="151138"/>
                </a:lnTo>
                <a:lnTo>
                  <a:pt x="2948264" y="160991"/>
                </a:lnTo>
                <a:lnTo>
                  <a:pt x="2962364" y="111858"/>
                </a:lnTo>
                <a:lnTo>
                  <a:pt x="3091310" y="122942"/>
                </a:lnTo>
                <a:lnTo>
                  <a:pt x="3098064" y="99407"/>
                </a:lnTo>
                <a:lnTo>
                  <a:pt x="3226771" y="111322"/>
                </a:lnTo>
                <a:lnTo>
                  <a:pt x="3233286" y="88621"/>
                </a:lnTo>
                <a:lnTo>
                  <a:pt x="3361752" y="101374"/>
                </a:lnTo>
                <a:lnTo>
                  <a:pt x="3368025" y="79517"/>
                </a:lnTo>
                <a:lnTo>
                  <a:pt x="3496249" y="93116"/>
                </a:lnTo>
                <a:lnTo>
                  <a:pt x="3502277" y="72109"/>
                </a:lnTo>
                <a:lnTo>
                  <a:pt x="3630256" y="86563"/>
                </a:lnTo>
                <a:lnTo>
                  <a:pt x="3641697" y="46698"/>
                </a:lnTo>
                <a:lnTo>
                  <a:pt x="3769303" y="62448"/>
                </a:lnTo>
                <a:lnTo>
                  <a:pt x="3774711" y="43602"/>
                </a:lnTo>
                <a:lnTo>
                  <a:pt x="3902067" y="60227"/>
                </a:lnTo>
                <a:lnTo>
                  <a:pt x="3907223" y="42258"/>
                </a:lnTo>
                <a:lnTo>
                  <a:pt x="4034326" y="59765"/>
                </a:lnTo>
                <a:lnTo>
                  <a:pt x="4039228" y="42683"/>
                </a:lnTo>
                <a:lnTo>
                  <a:pt x="4166075" y="61080"/>
                </a:lnTo>
                <a:lnTo>
                  <a:pt x="4170721" y="44892"/>
                </a:lnTo>
                <a:lnTo>
                  <a:pt x="4297310" y="64187"/>
                </a:lnTo>
                <a:lnTo>
                  <a:pt x="4301697" y="48901"/>
                </a:lnTo>
                <a:lnTo>
                  <a:pt x="4428026" y="69102"/>
                </a:lnTo>
                <a:lnTo>
                  <a:pt x="4432151" y="54726"/>
                </a:lnTo>
                <a:lnTo>
                  <a:pt x="4558218" y="75840"/>
                </a:lnTo>
                <a:lnTo>
                  <a:pt x="4562081" y="62382"/>
                </a:lnTo>
                <a:lnTo>
                  <a:pt x="4687883" y="84418"/>
                </a:lnTo>
                <a:lnTo>
                  <a:pt x="4691480" y="71886"/>
                </a:lnTo>
                <a:lnTo>
                  <a:pt x="4817015" y="94852"/>
                </a:lnTo>
                <a:lnTo>
                  <a:pt x="4942416" y="118286"/>
                </a:lnTo>
                <a:lnTo>
                  <a:pt x="4945610" y="107156"/>
                </a:lnTo>
                <a:lnTo>
                  <a:pt x="5070741" y="131532"/>
                </a:lnTo>
                <a:lnTo>
                  <a:pt x="5073664" y="121348"/>
                </a:lnTo>
                <a:lnTo>
                  <a:pt x="5198522" y="146673"/>
                </a:lnTo>
                <a:lnTo>
                  <a:pt x="5201171" y="137443"/>
                </a:lnTo>
                <a:lnTo>
                  <a:pt x="5325755" y="163725"/>
                </a:lnTo>
                <a:lnTo>
                  <a:pt x="5328128" y="155456"/>
                </a:lnTo>
                <a:lnTo>
                  <a:pt x="5452435" y="182704"/>
                </a:lnTo>
                <a:lnTo>
                  <a:pt x="5454530" y="175405"/>
                </a:lnTo>
                <a:lnTo>
                  <a:pt x="5578557" y="203626"/>
                </a:lnTo>
                <a:lnTo>
                  <a:pt x="5580372" y="197303"/>
                </a:lnTo>
                <a:lnTo>
                  <a:pt x="5704118" y="226505"/>
                </a:lnTo>
                <a:lnTo>
                  <a:pt x="5827722" y="256201"/>
                </a:lnTo>
                <a:lnTo>
                  <a:pt x="5829111" y="251360"/>
                </a:lnTo>
                <a:lnTo>
                  <a:pt x="5952430" y="282048"/>
                </a:lnTo>
                <a:lnTo>
                  <a:pt x="5953534" y="278204"/>
                </a:lnTo>
                <a:lnTo>
                  <a:pt x="6076566" y="309894"/>
                </a:lnTo>
                <a:lnTo>
                  <a:pt x="6077381" y="307054"/>
                </a:lnTo>
                <a:lnTo>
                  <a:pt x="6200123" y="339753"/>
                </a:lnTo>
                <a:lnTo>
                  <a:pt x="6322720" y="372959"/>
                </a:lnTo>
                <a:lnTo>
                  <a:pt x="6323098" y="371641"/>
                </a:lnTo>
                <a:lnTo>
                  <a:pt x="6445402" y="405868"/>
                </a:lnTo>
                <a:lnTo>
                  <a:pt x="6445486" y="405576"/>
                </a:lnTo>
                <a:lnTo>
                  <a:pt x="6567494" y="440831"/>
                </a:lnTo>
                <a:lnTo>
                  <a:pt x="6567282" y="441571"/>
                </a:lnTo>
                <a:lnTo>
                  <a:pt x="6688993" y="477864"/>
                </a:lnTo>
                <a:lnTo>
                  <a:pt x="6810554" y="514677"/>
                </a:lnTo>
                <a:lnTo>
                  <a:pt x="6809893" y="516981"/>
                </a:lnTo>
                <a:lnTo>
                  <a:pt x="6931154" y="554843"/>
                </a:lnTo>
                <a:lnTo>
                  <a:pt x="6930191" y="558200"/>
                </a:lnTo>
                <a:lnTo>
                  <a:pt x="7051148" y="597118"/>
                </a:lnTo>
                <a:lnTo>
                  <a:pt x="7171953" y="636568"/>
                </a:lnTo>
                <a:lnTo>
                  <a:pt x="7170532" y="641518"/>
                </a:lnTo>
                <a:lnTo>
                  <a:pt x="7291031" y="682036"/>
                </a:lnTo>
                <a:lnTo>
                  <a:pt x="7289302" y="688058"/>
                </a:lnTo>
                <a:lnTo>
                  <a:pt x="7409492" y="729653"/>
                </a:lnTo>
                <a:lnTo>
                  <a:pt x="7529526" y="771788"/>
                </a:lnTo>
                <a:lnTo>
                  <a:pt x="7527332" y="779434"/>
                </a:lnTo>
                <a:lnTo>
                  <a:pt x="7647054" y="822657"/>
                </a:lnTo>
                <a:lnTo>
                  <a:pt x="7644546" y="831395"/>
                </a:lnTo>
                <a:lnTo>
                  <a:pt x="7763953" y="875715"/>
                </a:lnTo>
                <a:lnTo>
                  <a:pt x="7883202" y="920586"/>
                </a:lnTo>
                <a:lnTo>
                  <a:pt x="7880221" y="930976"/>
                </a:lnTo>
                <a:lnTo>
                  <a:pt x="8000447" y="972442"/>
                </a:lnTo>
                <a:lnTo>
                  <a:pt x="7997739" y="981878"/>
                </a:lnTo>
                <a:lnTo>
                  <a:pt x="8118940" y="1019947"/>
                </a:lnTo>
                <a:lnTo>
                  <a:pt x="8118385" y="1021881"/>
                </a:lnTo>
                <a:lnTo>
                  <a:pt x="8240214" y="1057763"/>
                </a:lnTo>
                <a:lnTo>
                  <a:pt x="8240643" y="1056268"/>
                </a:lnTo>
                <a:lnTo>
                  <a:pt x="8363379" y="1088989"/>
                </a:lnTo>
                <a:lnTo>
                  <a:pt x="8364336" y="1085654"/>
                </a:lnTo>
                <a:lnTo>
                  <a:pt x="8487655" y="1116345"/>
                </a:lnTo>
                <a:lnTo>
                  <a:pt x="8489185" y="1111012"/>
                </a:lnTo>
                <a:lnTo>
                  <a:pt x="8613068" y="1139737"/>
                </a:lnTo>
                <a:lnTo>
                  <a:pt x="8615153" y="1132470"/>
                </a:lnTo>
                <a:lnTo>
                  <a:pt x="8739582" y="1159291"/>
                </a:lnTo>
                <a:lnTo>
                  <a:pt x="8745090" y="1140100"/>
                </a:lnTo>
                <a:lnTo>
                  <a:pt x="8870305" y="1164184"/>
                </a:lnTo>
                <a:lnTo>
                  <a:pt x="8873700" y="1152354"/>
                </a:lnTo>
                <a:lnTo>
                  <a:pt x="8999416" y="1174692"/>
                </a:lnTo>
                <a:lnTo>
                  <a:pt x="9003303" y="1161147"/>
                </a:lnTo>
                <a:lnTo>
                  <a:pt x="9129502" y="1181801"/>
                </a:lnTo>
                <a:lnTo>
                  <a:pt x="9133863" y="1166605"/>
                </a:lnTo>
                <a:lnTo>
                  <a:pt x="9260527" y="1185638"/>
                </a:lnTo>
                <a:lnTo>
                  <a:pt x="9265344" y="1168852"/>
                </a:lnTo>
                <a:lnTo>
                  <a:pt x="9392455" y="1186328"/>
                </a:lnTo>
                <a:lnTo>
                  <a:pt x="9403178" y="1148964"/>
                </a:lnTo>
                <a:lnTo>
                  <a:pt x="9530926" y="1164222"/>
                </a:lnTo>
                <a:lnTo>
                  <a:pt x="9536805" y="1143738"/>
                </a:lnTo>
                <a:lnTo>
                  <a:pt x="9664955" y="1157594"/>
                </a:lnTo>
                <a:lnTo>
                  <a:pt x="9671226" y="1135741"/>
                </a:lnTo>
                <a:lnTo>
                  <a:pt x="9799760" y="1148260"/>
                </a:lnTo>
                <a:lnTo>
                  <a:pt x="9806406" y="1125101"/>
                </a:lnTo>
                <a:lnTo>
                  <a:pt x="9935306" y="1136345"/>
                </a:lnTo>
                <a:lnTo>
                  <a:pt x="9942309" y="1111942"/>
                </a:lnTo>
                <a:lnTo>
                  <a:pt x="10071557" y="1121974"/>
                </a:lnTo>
                <a:lnTo>
                  <a:pt x="10078899" y="1096390"/>
                </a:lnTo>
                <a:lnTo>
                  <a:pt x="10208476" y="1105273"/>
                </a:lnTo>
                <a:lnTo>
                  <a:pt x="10216139" y="1078572"/>
                </a:lnTo>
                <a:lnTo>
                  <a:pt x="10346028" y="1086368"/>
                </a:lnTo>
                <a:lnTo>
                  <a:pt x="10353993" y="1058612"/>
                </a:lnTo>
                <a:lnTo>
                  <a:pt x="10484176" y="1065385"/>
                </a:lnTo>
                <a:lnTo>
                  <a:pt x="10492426" y="1036637"/>
                </a:lnTo>
                <a:lnTo>
                  <a:pt x="10622885" y="1042449"/>
                </a:lnTo>
                <a:lnTo>
                  <a:pt x="10631402" y="1012772"/>
                </a:lnTo>
                <a:lnTo>
                  <a:pt x="10762118" y="1017687"/>
                </a:lnTo>
                <a:lnTo>
                  <a:pt x="10770883" y="987143"/>
                </a:lnTo>
                <a:lnTo>
                  <a:pt x="10901839" y="991222"/>
                </a:lnTo>
                <a:lnTo>
                  <a:pt x="10910835" y="959875"/>
                </a:lnTo>
                <a:lnTo>
                  <a:pt x="11042012" y="963183"/>
                </a:lnTo>
                <a:lnTo>
                  <a:pt x="11051221" y="931095"/>
                </a:lnTo>
                <a:lnTo>
                  <a:pt x="11182602" y="933694"/>
                </a:lnTo>
                <a:lnTo>
                  <a:pt x="11192005" y="900928"/>
                </a:lnTo>
                <a:lnTo>
                  <a:pt x="11323571" y="902880"/>
                </a:lnTo>
                <a:lnTo>
                  <a:pt x="11333151" y="869500"/>
                </a:lnTo>
                <a:lnTo>
                  <a:pt x="11464885" y="870868"/>
                </a:lnTo>
                <a:lnTo>
                  <a:pt x="11474623" y="836936"/>
                </a:lnTo>
                <a:lnTo>
                  <a:pt x="11606506" y="837784"/>
                </a:lnTo>
                <a:lnTo>
                  <a:pt x="11738457" y="838395"/>
                </a:lnTo>
                <a:lnTo>
                  <a:pt x="11748399" y="803752"/>
                </a:lnTo>
                <a:lnTo>
                  <a:pt x="11880472" y="803937"/>
                </a:lnTo>
                <a:lnTo>
                  <a:pt x="11890528" y="768899"/>
                </a:lnTo>
                <a:lnTo>
                  <a:pt x="12022706" y="768721"/>
                </a:lnTo>
                <a:lnTo>
                  <a:pt x="12032856" y="733351"/>
                </a:lnTo>
                <a:lnTo>
                  <a:pt x="12165120" y="732872"/>
                </a:lnTo>
                <a:lnTo>
                  <a:pt x="12175348" y="697233"/>
                </a:lnTo>
                <a:lnTo>
                  <a:pt x="12307680" y="696516"/>
                </a:lnTo>
                <a:lnTo>
                  <a:pt x="12317967" y="660671"/>
                </a:lnTo>
                <a:lnTo>
                  <a:pt x="12450350" y="659779"/>
                </a:lnTo>
                <a:lnTo>
                  <a:pt x="12746229" y="549576"/>
                </a:lnTo>
                <a:lnTo>
                  <a:pt x="12878654" y="548537"/>
                </a:lnTo>
                <a:lnTo>
                  <a:pt x="12888997" y="512495"/>
                </a:lnTo>
                <a:lnTo>
                  <a:pt x="13153785" y="510631"/>
                </a:lnTo>
                <a:lnTo>
                  <a:pt x="13164076" y="474774"/>
                </a:lnTo>
                <a:lnTo>
                  <a:pt x="13296412" y="474044"/>
                </a:lnTo>
                <a:lnTo>
                  <a:pt x="13306644" y="438389"/>
                </a:lnTo>
                <a:lnTo>
                  <a:pt x="13438913" y="437893"/>
                </a:lnTo>
                <a:lnTo>
                  <a:pt x="13449069" y="402503"/>
                </a:lnTo>
                <a:lnTo>
                  <a:pt x="13581253" y="402303"/>
                </a:lnTo>
                <a:lnTo>
                  <a:pt x="13591315" y="367242"/>
                </a:lnTo>
                <a:lnTo>
                  <a:pt x="13723396" y="367401"/>
                </a:lnTo>
                <a:lnTo>
                  <a:pt x="13733346" y="332730"/>
                </a:lnTo>
                <a:lnTo>
                  <a:pt x="13865306" y="333312"/>
                </a:lnTo>
                <a:lnTo>
                  <a:pt x="13875125" y="299095"/>
                </a:lnTo>
                <a:lnTo>
                  <a:pt x="14006946" y="300161"/>
                </a:lnTo>
                <a:lnTo>
                  <a:pt x="14016617" y="266461"/>
                </a:lnTo>
                <a:lnTo>
                  <a:pt x="14148281" y="268075"/>
                </a:lnTo>
                <a:lnTo>
                  <a:pt x="14157786" y="234954"/>
                </a:lnTo>
                <a:lnTo>
                  <a:pt x="14289274" y="237179"/>
                </a:lnTo>
                <a:lnTo>
                  <a:pt x="14420667" y="239733"/>
                </a:lnTo>
                <a:lnTo>
                  <a:pt x="14429889" y="207599"/>
                </a:lnTo>
                <a:lnTo>
                  <a:pt x="14561080" y="210858"/>
                </a:lnTo>
                <a:lnTo>
                  <a:pt x="14570091" y="179460"/>
                </a:lnTo>
                <a:lnTo>
                  <a:pt x="14701062" y="183487"/>
                </a:lnTo>
                <a:lnTo>
                  <a:pt x="14709843" y="152889"/>
                </a:lnTo>
                <a:lnTo>
                  <a:pt x="14840575" y="157747"/>
                </a:lnTo>
                <a:lnTo>
                  <a:pt x="14849109" y="128011"/>
                </a:lnTo>
                <a:lnTo>
                  <a:pt x="14979585" y="133762"/>
                </a:lnTo>
                <a:lnTo>
                  <a:pt x="14987853" y="104951"/>
                </a:lnTo>
                <a:lnTo>
                  <a:pt x="15118055" y="111659"/>
                </a:lnTo>
                <a:lnTo>
                  <a:pt x="15126040" y="83836"/>
                </a:lnTo>
                <a:lnTo>
                  <a:pt x="15255948" y="91564"/>
                </a:lnTo>
                <a:lnTo>
                  <a:pt x="15263632" y="64791"/>
                </a:lnTo>
                <a:lnTo>
                  <a:pt x="15393230" y="73601"/>
                </a:lnTo>
                <a:lnTo>
                  <a:pt x="15400594" y="47942"/>
                </a:lnTo>
                <a:lnTo>
                  <a:pt x="15529863" y="57897"/>
                </a:lnTo>
                <a:lnTo>
                  <a:pt x="15536889" y="33414"/>
                </a:lnTo>
                <a:lnTo>
                  <a:pt x="15665812" y="44577"/>
                </a:lnTo>
                <a:lnTo>
                  <a:pt x="15672483" y="21334"/>
                </a:lnTo>
                <a:lnTo>
                  <a:pt x="15801041" y="33767"/>
                </a:lnTo>
                <a:lnTo>
                  <a:pt x="15807338" y="11827"/>
                </a:lnTo>
                <a:lnTo>
                  <a:pt x="15935513" y="25594"/>
                </a:lnTo>
                <a:lnTo>
                  <a:pt x="15941418" y="5018"/>
                </a:lnTo>
                <a:lnTo>
                  <a:pt x="16069193" y="20181"/>
                </a:lnTo>
                <a:lnTo>
                  <a:pt x="16074688" y="1034"/>
                </a:lnTo>
                <a:lnTo>
                  <a:pt x="16202044" y="17656"/>
                </a:lnTo>
                <a:lnTo>
                  <a:pt x="16207111" y="0"/>
                </a:lnTo>
                <a:lnTo>
                  <a:pt x="16334030" y="18145"/>
                </a:lnTo>
                <a:lnTo>
                  <a:pt x="16338652" y="2041"/>
                </a:lnTo>
                <a:lnTo>
                  <a:pt x="16465116" y="21771"/>
                </a:lnTo>
                <a:lnTo>
                  <a:pt x="16469273" y="7284"/>
                </a:lnTo>
                <a:lnTo>
                  <a:pt x="16595265" y="28662"/>
                </a:lnTo>
                <a:lnTo>
                  <a:pt x="16598940" y="15855"/>
                </a:lnTo>
                <a:lnTo>
                  <a:pt x="16724441" y="38944"/>
                </a:lnTo>
                <a:lnTo>
                  <a:pt x="16727616" y="27878"/>
                </a:lnTo>
                <a:lnTo>
                  <a:pt x="16852608" y="52741"/>
                </a:lnTo>
                <a:lnTo>
                  <a:pt x="16855265" y="43480"/>
                </a:lnTo>
                <a:lnTo>
                  <a:pt x="16979729" y="70179"/>
                </a:lnTo>
                <a:lnTo>
                  <a:pt x="16981851" y="62787"/>
                </a:lnTo>
                <a:lnTo>
                  <a:pt x="17105770" y="91385"/>
                </a:lnTo>
                <a:lnTo>
                  <a:pt x="17107337" y="85923"/>
                </a:lnTo>
                <a:lnTo>
                  <a:pt x="17230693" y="116484"/>
                </a:lnTo>
                <a:lnTo>
                  <a:pt x="17231689" y="113016"/>
                </a:lnTo>
                <a:lnTo>
                  <a:pt x="17354464" y="145601"/>
                </a:lnTo>
                <a:lnTo>
                  <a:pt x="17354869" y="144190"/>
                </a:lnTo>
                <a:lnTo>
                  <a:pt x="17477044" y="178863"/>
                </a:lnTo>
                <a:lnTo>
                  <a:pt x="17476327" y="181362"/>
                </a:lnTo>
                <a:lnTo>
                  <a:pt x="17597570" y="219285"/>
                </a:lnTo>
                <a:lnTo>
                  <a:pt x="17596421" y="223290"/>
                </a:lnTo>
                <a:lnTo>
                  <a:pt x="17717020" y="263458"/>
                </a:lnTo>
                <a:lnTo>
                  <a:pt x="17715217" y="269739"/>
                </a:lnTo>
                <a:lnTo>
                  <a:pt x="17835154" y="312215"/>
                </a:lnTo>
                <a:lnTo>
                  <a:pt x="17832680" y="320835"/>
                </a:lnTo>
                <a:lnTo>
                  <a:pt x="17951936" y="365682"/>
                </a:lnTo>
                <a:lnTo>
                  <a:pt x="17945258" y="388952"/>
                </a:lnTo>
                <a:lnTo>
                  <a:pt x="18063459" y="437473"/>
                </a:lnTo>
                <a:lnTo>
                  <a:pt x="18059228" y="452217"/>
                </a:lnTo>
                <a:lnTo>
                  <a:pt x="18176704" y="503265"/>
                </a:lnTo>
                <a:lnTo>
                  <a:pt x="18171739" y="520568"/>
                </a:lnTo>
                <a:lnTo>
                  <a:pt x="18288471" y="574208"/>
                </a:lnTo>
                <a:lnTo>
                  <a:pt x="18287465" y="577715"/>
                </a:lnTo>
                <a:lnTo>
                  <a:pt x="18237601" y="16722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8412" y="1767649"/>
            <a:ext cx="6486525" cy="6324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268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Координация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07326" y="321520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403" y="5101617"/>
            <a:ext cx="10084435" cy="1990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250" dirty="0">
                <a:solidFill>
                  <a:srgbClr val="FFFFFF"/>
                </a:solidFill>
                <a:latin typeface="Trebuchet MS"/>
                <a:cs typeface="Trebuchet MS"/>
              </a:rPr>
              <a:t>«Через</a:t>
            </a:r>
            <a:r>
              <a:rPr sz="43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200" dirty="0">
                <a:solidFill>
                  <a:srgbClr val="FFFFFF"/>
                </a:solidFill>
                <a:latin typeface="Trebuchet MS"/>
                <a:cs typeface="Trebuchet MS"/>
              </a:rPr>
              <a:t>других</a:t>
            </a:r>
            <a:r>
              <a:rPr sz="43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22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43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265" dirty="0">
                <a:solidFill>
                  <a:srgbClr val="FFFFFF"/>
                </a:solidFill>
                <a:latin typeface="Trebuchet MS"/>
                <a:cs typeface="Trebuchet MS"/>
              </a:rPr>
              <a:t>становлюсь</a:t>
            </a:r>
            <a:r>
              <a:rPr sz="4300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300" spc="145" dirty="0">
                <a:solidFill>
                  <a:srgbClr val="FFFFFF"/>
                </a:solidFill>
                <a:latin typeface="Trebuchet MS"/>
                <a:cs typeface="Trebuchet MS"/>
              </a:rPr>
              <a:t>собой».</a:t>
            </a:r>
            <a:endParaRPr sz="4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4300">
              <a:latin typeface="Trebuchet MS"/>
              <a:cs typeface="Trebuchet MS"/>
            </a:endParaRPr>
          </a:p>
          <a:p>
            <a:pPr marR="26670" algn="r">
              <a:lnSpc>
                <a:spcPct val="100000"/>
              </a:lnSpc>
            </a:pPr>
            <a:r>
              <a:rPr sz="3400" spc="-180" dirty="0">
                <a:solidFill>
                  <a:srgbClr val="FFFFFF"/>
                </a:solidFill>
                <a:latin typeface="Trebuchet MS"/>
                <a:cs typeface="Trebuchet MS"/>
              </a:rPr>
              <a:t>Л.С.</a:t>
            </a:r>
            <a:r>
              <a:rPr sz="34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spc="40" dirty="0">
                <a:solidFill>
                  <a:srgbClr val="FFFFFF"/>
                </a:solidFill>
                <a:latin typeface="Trebuchet MS"/>
                <a:cs typeface="Trebuchet MS"/>
              </a:rPr>
              <a:t>Выготский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600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1424" y="1409711"/>
            <a:ext cx="228599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1049" y="1409711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852" y="5536011"/>
            <a:ext cx="18219285" cy="47499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40676" y="1409711"/>
            <a:ext cx="228599" cy="2285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36688" y="1669060"/>
            <a:ext cx="13316585" cy="5729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37300"/>
              </a:lnSpc>
              <a:spcBef>
                <a:spcPts val="105"/>
              </a:spcBef>
            </a:pPr>
            <a:r>
              <a:rPr sz="5450" b="1" dirty="0">
                <a:solidFill>
                  <a:srgbClr val="FFFFFF"/>
                </a:solidFill>
                <a:latin typeface="Georgia"/>
                <a:cs typeface="Georgia"/>
              </a:rPr>
              <a:t>Итак,</a:t>
            </a:r>
            <a:r>
              <a:rPr sz="5450" b="1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75" dirty="0">
                <a:solidFill>
                  <a:srgbClr val="FFFFFF"/>
                </a:solidFill>
                <a:latin typeface="Georgia"/>
                <a:cs typeface="Georgia"/>
              </a:rPr>
              <a:t>собственные</a:t>
            </a:r>
            <a:r>
              <a:rPr sz="5450" b="1" spc="-2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60" dirty="0">
                <a:solidFill>
                  <a:srgbClr val="FFFFFF"/>
                </a:solidFill>
                <a:latin typeface="Georgia"/>
                <a:cs typeface="Georgia"/>
              </a:rPr>
              <a:t>наблюдения </a:t>
            </a:r>
            <a:r>
              <a:rPr sz="5450" b="1" spc="55" dirty="0">
                <a:solidFill>
                  <a:srgbClr val="FFFFFF"/>
                </a:solidFill>
                <a:latin typeface="Georgia"/>
                <a:cs typeface="Georgia"/>
              </a:rPr>
              <a:t>показали,</a:t>
            </a:r>
            <a:r>
              <a:rPr sz="5450" b="1" spc="-1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65" dirty="0">
                <a:solidFill>
                  <a:srgbClr val="FFFFFF"/>
                </a:solidFill>
                <a:latin typeface="Georgia"/>
                <a:cs typeface="Georgia"/>
              </a:rPr>
              <a:t>что</a:t>
            </a:r>
            <a:r>
              <a:rPr sz="5450" b="1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1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5450" b="1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90" dirty="0">
                <a:solidFill>
                  <a:srgbClr val="FFFFFF"/>
                </a:solidFill>
                <a:latin typeface="Georgia"/>
                <a:cs typeface="Georgia"/>
              </a:rPr>
              <a:t>целом</a:t>
            </a:r>
            <a:r>
              <a:rPr sz="5450" b="1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55" dirty="0">
                <a:solidFill>
                  <a:srgbClr val="FFFFFF"/>
                </a:solidFill>
                <a:latin typeface="Georgia"/>
                <a:cs typeface="Georgia"/>
              </a:rPr>
              <a:t>проектная</a:t>
            </a:r>
            <a:r>
              <a:rPr sz="5450" b="1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-60" dirty="0">
                <a:solidFill>
                  <a:srgbClr val="FFFFFF"/>
                </a:solidFill>
                <a:latin typeface="Georgia"/>
                <a:cs typeface="Georgia"/>
              </a:rPr>
              <a:t>и </a:t>
            </a:r>
            <a:r>
              <a:rPr sz="5450" b="1" dirty="0">
                <a:solidFill>
                  <a:srgbClr val="FFFFFF"/>
                </a:solidFill>
                <a:latin typeface="Georgia"/>
                <a:cs typeface="Georgia"/>
              </a:rPr>
              <a:t>КТ</a:t>
            </a:r>
            <a:r>
              <a:rPr sz="5450" b="1" spc="-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100" dirty="0">
                <a:solidFill>
                  <a:srgbClr val="FFFFFF"/>
                </a:solidFill>
                <a:latin typeface="Georgia"/>
                <a:cs typeface="Georgia"/>
              </a:rPr>
              <a:t>деятельность</a:t>
            </a:r>
            <a:r>
              <a:rPr sz="5450" b="1" spc="-2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90" dirty="0">
                <a:solidFill>
                  <a:srgbClr val="FFFFFF"/>
                </a:solidFill>
                <a:latin typeface="Georgia"/>
                <a:cs typeface="Georgia"/>
              </a:rPr>
              <a:t>являются </a:t>
            </a:r>
            <a:r>
              <a:rPr sz="5450" b="1" dirty="0">
                <a:solidFill>
                  <a:srgbClr val="FFFFFF"/>
                </a:solidFill>
                <a:latin typeface="Georgia"/>
                <a:cs typeface="Georgia"/>
              </a:rPr>
              <a:t>эффективной</a:t>
            </a:r>
            <a:r>
              <a:rPr sz="5450" b="1" spc="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100" dirty="0">
                <a:solidFill>
                  <a:srgbClr val="FFFFFF"/>
                </a:solidFill>
                <a:latin typeface="Georgia"/>
                <a:cs typeface="Georgia"/>
              </a:rPr>
              <a:t>технологией </a:t>
            </a:r>
            <a:r>
              <a:rPr sz="5450" b="1" spc="105" dirty="0">
                <a:solidFill>
                  <a:srgbClr val="FFFFFF"/>
                </a:solidFill>
                <a:latin typeface="Georgia"/>
                <a:cs typeface="Georgia"/>
              </a:rPr>
              <a:t>для </a:t>
            </a:r>
            <a:r>
              <a:rPr sz="5450" b="1" dirty="0">
                <a:solidFill>
                  <a:srgbClr val="FFFFFF"/>
                </a:solidFill>
                <a:latin typeface="Georgia"/>
                <a:cs typeface="Georgia"/>
              </a:rPr>
              <a:t>формирования</a:t>
            </a:r>
            <a:r>
              <a:rPr sz="5450" b="1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5450" b="1" spc="130" dirty="0">
                <a:solidFill>
                  <a:srgbClr val="FFFFFF"/>
                </a:solidFill>
                <a:latin typeface="Georgia"/>
                <a:cs typeface="Georgia"/>
              </a:rPr>
              <a:t>гибких</a:t>
            </a:r>
            <a:r>
              <a:rPr sz="5450" b="1" spc="70" dirty="0">
                <a:solidFill>
                  <a:srgbClr val="FFFFFF"/>
                </a:solidFill>
                <a:latin typeface="Georgia"/>
                <a:cs typeface="Georgia"/>
              </a:rPr>
              <a:t> навыков</a:t>
            </a:r>
            <a:endParaRPr sz="545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07326" y="321520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17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885" y="3216157"/>
            <a:ext cx="18320884" cy="707084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6200" y="4069560"/>
            <a:ext cx="13482319" cy="1352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700" spc="50" dirty="0"/>
              <a:t>Спасибо</a:t>
            </a:r>
            <a:r>
              <a:rPr sz="8700" spc="-240" dirty="0"/>
              <a:t> </a:t>
            </a:r>
            <a:r>
              <a:rPr sz="8700" spc="245" dirty="0"/>
              <a:t>за</a:t>
            </a:r>
            <a:r>
              <a:rPr sz="8700" spc="-240" dirty="0"/>
              <a:t> </a:t>
            </a:r>
            <a:r>
              <a:rPr sz="8700" spc="90" dirty="0"/>
              <a:t>внимание!</a:t>
            </a:r>
            <a:endParaRPr sz="87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30585" y="1199209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50958" y="1199209"/>
            <a:ext cx="228599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1333" y="1199209"/>
            <a:ext cx="228599" cy="2285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607326" y="321520"/>
            <a:ext cx="4902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18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757" y="8042850"/>
            <a:ext cx="18314670" cy="2225040"/>
          </a:xfrm>
          <a:custGeom>
            <a:avLst/>
            <a:gdLst/>
            <a:ahLst/>
            <a:cxnLst/>
            <a:rect l="l" t="t" r="r" b="b"/>
            <a:pathLst>
              <a:path w="18314670" h="2225040">
                <a:moveTo>
                  <a:pt x="18314050" y="2224476"/>
                </a:moveTo>
                <a:lnTo>
                  <a:pt x="0" y="2215277"/>
                </a:lnTo>
                <a:lnTo>
                  <a:pt x="81757" y="1602352"/>
                </a:lnTo>
                <a:lnTo>
                  <a:pt x="161385" y="1376862"/>
                </a:lnTo>
                <a:lnTo>
                  <a:pt x="297093" y="1373967"/>
                </a:lnTo>
                <a:lnTo>
                  <a:pt x="359907" y="1196092"/>
                </a:lnTo>
                <a:lnTo>
                  <a:pt x="495107" y="1194637"/>
                </a:lnTo>
                <a:lnTo>
                  <a:pt x="555852" y="1022618"/>
                </a:lnTo>
                <a:lnTo>
                  <a:pt x="690526" y="1022651"/>
                </a:lnTo>
                <a:lnTo>
                  <a:pt x="734646" y="897712"/>
                </a:lnTo>
                <a:lnTo>
                  <a:pt x="868888" y="898970"/>
                </a:lnTo>
                <a:lnTo>
                  <a:pt x="911693" y="777755"/>
                </a:lnTo>
                <a:lnTo>
                  <a:pt x="1045491" y="780270"/>
                </a:lnTo>
                <a:lnTo>
                  <a:pt x="1073243" y="701682"/>
                </a:lnTo>
                <a:lnTo>
                  <a:pt x="1206701" y="705159"/>
                </a:lnTo>
                <a:lnTo>
                  <a:pt x="1247126" y="590684"/>
                </a:lnTo>
                <a:lnTo>
                  <a:pt x="1380121" y="595473"/>
                </a:lnTo>
                <a:lnTo>
                  <a:pt x="1406252" y="521474"/>
                </a:lnTo>
                <a:lnTo>
                  <a:pt x="1538893" y="527266"/>
                </a:lnTo>
                <a:lnTo>
                  <a:pt x="1564309" y="455292"/>
                </a:lnTo>
                <a:lnTo>
                  <a:pt x="1696589" y="462105"/>
                </a:lnTo>
                <a:lnTo>
                  <a:pt x="1721278" y="392191"/>
                </a:lnTo>
                <a:lnTo>
                  <a:pt x="1853191" y="400043"/>
                </a:lnTo>
                <a:lnTo>
                  <a:pt x="1877141" y="332223"/>
                </a:lnTo>
                <a:lnTo>
                  <a:pt x="2008681" y="341132"/>
                </a:lnTo>
                <a:lnTo>
                  <a:pt x="2031878" y="275442"/>
                </a:lnTo>
                <a:lnTo>
                  <a:pt x="2163039" y="285424"/>
                </a:lnTo>
                <a:lnTo>
                  <a:pt x="2185472" y="221899"/>
                </a:lnTo>
                <a:lnTo>
                  <a:pt x="2316248" y="232972"/>
                </a:lnTo>
                <a:lnTo>
                  <a:pt x="2327141" y="202124"/>
                </a:lnTo>
                <a:lnTo>
                  <a:pt x="2457656" y="213935"/>
                </a:lnTo>
                <a:lnTo>
                  <a:pt x="2478788" y="154095"/>
                </a:lnTo>
                <a:lnTo>
                  <a:pt x="2608907" y="167026"/>
                </a:lnTo>
                <a:lnTo>
                  <a:pt x="2619141" y="138046"/>
                </a:lnTo>
                <a:lnTo>
                  <a:pt x="2748994" y="151733"/>
                </a:lnTo>
                <a:lnTo>
                  <a:pt x="2768789" y="95676"/>
                </a:lnTo>
                <a:lnTo>
                  <a:pt x="2898236" y="110513"/>
                </a:lnTo>
                <a:lnTo>
                  <a:pt x="2907793" y="83448"/>
                </a:lnTo>
                <a:lnTo>
                  <a:pt x="3036966" y="99061"/>
                </a:lnTo>
                <a:lnTo>
                  <a:pt x="3055391" y="46884"/>
                </a:lnTo>
                <a:lnTo>
                  <a:pt x="3184148" y="63676"/>
                </a:lnTo>
                <a:lnTo>
                  <a:pt x="3193012" y="38575"/>
                </a:lnTo>
                <a:lnTo>
                  <a:pt x="3321487" y="56162"/>
                </a:lnTo>
                <a:lnTo>
                  <a:pt x="3330069" y="31861"/>
                </a:lnTo>
                <a:lnTo>
                  <a:pt x="3458261" y="50251"/>
                </a:lnTo>
                <a:lnTo>
                  <a:pt x="3466557" y="26757"/>
                </a:lnTo>
                <a:lnTo>
                  <a:pt x="3594463" y="45958"/>
                </a:lnTo>
                <a:lnTo>
                  <a:pt x="3610335" y="1010"/>
                </a:lnTo>
                <a:lnTo>
                  <a:pt x="3737806" y="21442"/>
                </a:lnTo>
                <a:lnTo>
                  <a:pt x="3745378" y="0"/>
                </a:lnTo>
                <a:lnTo>
                  <a:pt x="3872556" y="21262"/>
                </a:lnTo>
                <a:lnTo>
                  <a:pt x="3879833" y="654"/>
                </a:lnTo>
                <a:lnTo>
                  <a:pt x="4006715" y="22754"/>
                </a:lnTo>
                <a:lnTo>
                  <a:pt x="4013695" y="2989"/>
                </a:lnTo>
                <a:lnTo>
                  <a:pt x="4140277" y="25935"/>
                </a:lnTo>
                <a:lnTo>
                  <a:pt x="4146957" y="7019"/>
                </a:lnTo>
                <a:lnTo>
                  <a:pt x="4273239" y="30819"/>
                </a:lnTo>
                <a:lnTo>
                  <a:pt x="4279616" y="12761"/>
                </a:lnTo>
                <a:lnTo>
                  <a:pt x="4405593" y="37423"/>
                </a:lnTo>
                <a:lnTo>
                  <a:pt x="4411664" y="20229"/>
                </a:lnTo>
                <a:lnTo>
                  <a:pt x="4537335" y="45760"/>
                </a:lnTo>
                <a:lnTo>
                  <a:pt x="4543098" y="29440"/>
                </a:lnTo>
                <a:lnTo>
                  <a:pt x="4668458" y="55849"/>
                </a:lnTo>
                <a:lnTo>
                  <a:pt x="4673910" y="40410"/>
                </a:lnTo>
                <a:lnTo>
                  <a:pt x="4798958" y="67702"/>
                </a:lnTo>
                <a:lnTo>
                  <a:pt x="4804096" y="53152"/>
                </a:lnTo>
                <a:lnTo>
                  <a:pt x="4928829" y="81338"/>
                </a:lnTo>
                <a:lnTo>
                  <a:pt x="4933651" y="67684"/>
                </a:lnTo>
                <a:lnTo>
                  <a:pt x="5058066" y="96769"/>
                </a:lnTo>
                <a:lnTo>
                  <a:pt x="5062568" y="84020"/>
                </a:lnTo>
                <a:lnTo>
                  <a:pt x="5186662" y="114014"/>
                </a:lnTo>
                <a:lnTo>
                  <a:pt x="5190842" y="102176"/>
                </a:lnTo>
                <a:lnTo>
                  <a:pt x="5314613" y="133086"/>
                </a:lnTo>
                <a:lnTo>
                  <a:pt x="5318469" y="122168"/>
                </a:lnTo>
                <a:lnTo>
                  <a:pt x="5441913" y="154002"/>
                </a:lnTo>
                <a:lnTo>
                  <a:pt x="5445441" y="144012"/>
                </a:lnTo>
                <a:lnTo>
                  <a:pt x="5568557" y="176777"/>
                </a:lnTo>
                <a:lnTo>
                  <a:pt x="5571754" y="167722"/>
                </a:lnTo>
                <a:lnTo>
                  <a:pt x="5694538" y="201426"/>
                </a:lnTo>
                <a:lnTo>
                  <a:pt x="5697403" y="193314"/>
                </a:lnTo>
                <a:lnTo>
                  <a:pt x="5819852" y="227965"/>
                </a:lnTo>
                <a:lnTo>
                  <a:pt x="5942134" y="263093"/>
                </a:lnTo>
                <a:lnTo>
                  <a:pt x="5944494" y="256410"/>
                </a:lnTo>
                <a:lnTo>
                  <a:pt x="6066436" y="292496"/>
                </a:lnTo>
                <a:lnTo>
                  <a:pt x="6068456" y="286776"/>
                </a:lnTo>
                <a:lnTo>
                  <a:pt x="6190058" y="323829"/>
                </a:lnTo>
                <a:lnTo>
                  <a:pt x="6191735" y="319079"/>
                </a:lnTo>
                <a:lnTo>
                  <a:pt x="6312993" y="357106"/>
                </a:lnTo>
                <a:lnTo>
                  <a:pt x="6314324" y="353335"/>
                </a:lnTo>
                <a:lnTo>
                  <a:pt x="6435235" y="392343"/>
                </a:lnTo>
                <a:lnTo>
                  <a:pt x="6555972" y="431846"/>
                </a:lnTo>
                <a:lnTo>
                  <a:pt x="6556780" y="429556"/>
                </a:lnTo>
                <a:lnTo>
                  <a:pt x="6677166" y="470052"/>
                </a:lnTo>
                <a:lnTo>
                  <a:pt x="6677622" y="468760"/>
                </a:lnTo>
                <a:lnTo>
                  <a:pt x="6797654" y="510258"/>
                </a:lnTo>
                <a:lnTo>
                  <a:pt x="6797755" y="509971"/>
                </a:lnTo>
                <a:lnTo>
                  <a:pt x="6917431" y="552478"/>
                </a:lnTo>
                <a:lnTo>
                  <a:pt x="7036927" y="595492"/>
                </a:lnTo>
                <a:lnTo>
                  <a:pt x="7036491" y="596727"/>
                </a:lnTo>
                <a:lnTo>
                  <a:pt x="7155627" y="640763"/>
                </a:lnTo>
                <a:lnTo>
                  <a:pt x="7154828" y="643023"/>
                </a:lnTo>
                <a:lnTo>
                  <a:pt x="7273601" y="688086"/>
                </a:lnTo>
                <a:lnTo>
                  <a:pt x="7392191" y="733668"/>
                </a:lnTo>
                <a:lnTo>
                  <a:pt x="7390845" y="737479"/>
                </a:lnTo>
                <a:lnTo>
                  <a:pt x="7509067" y="784101"/>
                </a:lnTo>
                <a:lnTo>
                  <a:pt x="7507353" y="788956"/>
                </a:lnTo>
                <a:lnTo>
                  <a:pt x="7625205" y="836626"/>
                </a:lnTo>
                <a:lnTo>
                  <a:pt x="7742871" y="884822"/>
                </a:lnTo>
                <a:lnTo>
                  <a:pt x="7740598" y="891259"/>
                </a:lnTo>
                <a:lnTo>
                  <a:pt x="7857891" y="940515"/>
                </a:lnTo>
                <a:lnTo>
                  <a:pt x="7855242" y="948015"/>
                </a:lnTo>
                <a:lnTo>
                  <a:pt x="7972157" y="998338"/>
                </a:lnTo>
                <a:lnTo>
                  <a:pt x="8088883" y="1049198"/>
                </a:lnTo>
                <a:lnTo>
                  <a:pt x="8085666" y="1058309"/>
                </a:lnTo>
                <a:lnTo>
                  <a:pt x="8202010" y="1110248"/>
                </a:lnTo>
                <a:lnTo>
                  <a:pt x="8198411" y="1120441"/>
                </a:lnTo>
                <a:lnTo>
                  <a:pt x="8315935" y="1169040"/>
                </a:lnTo>
                <a:lnTo>
                  <a:pt x="8314104" y="1174224"/>
                </a:lnTo>
                <a:lnTo>
                  <a:pt x="8432419" y="1220586"/>
                </a:lnTo>
                <a:lnTo>
                  <a:pt x="8430697" y="1225461"/>
                </a:lnTo>
                <a:lnTo>
                  <a:pt x="8550155" y="1268582"/>
                </a:lnTo>
                <a:lnTo>
                  <a:pt x="8550232" y="1268366"/>
                </a:lnTo>
                <a:lnTo>
                  <a:pt x="8670426" y="1309404"/>
                </a:lnTo>
                <a:lnTo>
                  <a:pt x="8671227" y="1307136"/>
                </a:lnTo>
                <a:lnTo>
                  <a:pt x="8792135" y="1346153"/>
                </a:lnTo>
                <a:lnTo>
                  <a:pt x="8795486" y="1336662"/>
                </a:lnTo>
                <a:lnTo>
                  <a:pt x="8917424" y="1372762"/>
                </a:lnTo>
                <a:lnTo>
                  <a:pt x="8919942" y="1365633"/>
                </a:lnTo>
                <a:lnTo>
                  <a:pt x="9042539" y="1399866"/>
                </a:lnTo>
                <a:lnTo>
                  <a:pt x="9045705" y="1390900"/>
                </a:lnTo>
                <a:lnTo>
                  <a:pt x="9168940" y="1423327"/>
                </a:lnTo>
                <a:lnTo>
                  <a:pt x="9172733" y="1412586"/>
                </a:lnTo>
                <a:lnTo>
                  <a:pt x="9296584" y="1443270"/>
                </a:lnTo>
                <a:lnTo>
                  <a:pt x="9305674" y="1417528"/>
                </a:lnTo>
                <a:lnTo>
                  <a:pt x="9430408" y="1445712"/>
                </a:lnTo>
                <a:lnTo>
                  <a:pt x="9435672" y="1430804"/>
                </a:lnTo>
                <a:lnTo>
                  <a:pt x="9560967" y="1457397"/>
                </a:lnTo>
                <a:lnTo>
                  <a:pt x="9566782" y="1440930"/>
                </a:lnTo>
                <a:lnTo>
                  <a:pt x="9692617" y="1465995"/>
                </a:lnTo>
                <a:lnTo>
                  <a:pt x="9698961" y="1448031"/>
                </a:lnTo>
                <a:lnTo>
                  <a:pt x="9825313" y="1471629"/>
                </a:lnTo>
                <a:lnTo>
                  <a:pt x="9832164" y="1452229"/>
                </a:lnTo>
                <a:lnTo>
                  <a:pt x="9959013" y="1474423"/>
                </a:lnTo>
                <a:lnTo>
                  <a:pt x="9966349" y="1453649"/>
                </a:lnTo>
                <a:lnTo>
                  <a:pt x="10093671" y="1474500"/>
                </a:lnTo>
                <a:lnTo>
                  <a:pt x="10101471" y="1452414"/>
                </a:lnTo>
                <a:lnTo>
                  <a:pt x="10229246" y="1471983"/>
                </a:lnTo>
                <a:lnTo>
                  <a:pt x="10237487" y="1448646"/>
                </a:lnTo>
                <a:lnTo>
                  <a:pt x="10365694" y="1466995"/>
                </a:lnTo>
                <a:lnTo>
                  <a:pt x="10374355" y="1442469"/>
                </a:lnTo>
                <a:lnTo>
                  <a:pt x="10502970" y="1459661"/>
                </a:lnTo>
                <a:lnTo>
                  <a:pt x="10512029" y="1434007"/>
                </a:lnTo>
                <a:lnTo>
                  <a:pt x="10641031" y="1450102"/>
                </a:lnTo>
                <a:lnTo>
                  <a:pt x="10650467" y="1423383"/>
                </a:lnTo>
                <a:lnTo>
                  <a:pt x="10779835" y="1438443"/>
                </a:lnTo>
                <a:lnTo>
                  <a:pt x="10789624" y="1410720"/>
                </a:lnTo>
                <a:lnTo>
                  <a:pt x="10919336" y="1424806"/>
                </a:lnTo>
                <a:lnTo>
                  <a:pt x="10929459" y="1396141"/>
                </a:lnTo>
                <a:lnTo>
                  <a:pt x="11059492" y="1409316"/>
                </a:lnTo>
                <a:lnTo>
                  <a:pt x="11069926" y="1379770"/>
                </a:lnTo>
                <a:lnTo>
                  <a:pt x="11200259" y="1392095"/>
                </a:lnTo>
                <a:lnTo>
                  <a:pt x="11210982" y="1361730"/>
                </a:lnTo>
                <a:lnTo>
                  <a:pt x="11341594" y="1373267"/>
                </a:lnTo>
                <a:lnTo>
                  <a:pt x="11352585" y="1342145"/>
                </a:lnTo>
                <a:lnTo>
                  <a:pt x="11483453" y="1352955"/>
                </a:lnTo>
                <a:lnTo>
                  <a:pt x="11494689" y="1321137"/>
                </a:lnTo>
                <a:lnTo>
                  <a:pt x="11625793" y="1331282"/>
                </a:lnTo>
                <a:lnTo>
                  <a:pt x="11637252" y="1298830"/>
                </a:lnTo>
                <a:lnTo>
                  <a:pt x="11768569" y="1308372"/>
                </a:lnTo>
                <a:lnTo>
                  <a:pt x="11780231" y="1275348"/>
                </a:lnTo>
                <a:lnTo>
                  <a:pt x="11911738" y="1284349"/>
                </a:lnTo>
                <a:lnTo>
                  <a:pt x="11923581" y="1250813"/>
                </a:lnTo>
                <a:lnTo>
                  <a:pt x="12055258" y="1259334"/>
                </a:lnTo>
                <a:lnTo>
                  <a:pt x="12067259" y="1225350"/>
                </a:lnTo>
                <a:lnTo>
                  <a:pt x="12199084" y="1233452"/>
                </a:lnTo>
                <a:lnTo>
                  <a:pt x="12211221" y="1199080"/>
                </a:lnTo>
                <a:lnTo>
                  <a:pt x="12343172" y="1206826"/>
                </a:lnTo>
                <a:lnTo>
                  <a:pt x="12355425" y="1172129"/>
                </a:lnTo>
                <a:lnTo>
                  <a:pt x="12487480" y="1179580"/>
                </a:lnTo>
                <a:lnTo>
                  <a:pt x="12499826" y="1144618"/>
                </a:lnTo>
                <a:lnTo>
                  <a:pt x="12631963" y="1151836"/>
                </a:lnTo>
                <a:lnTo>
                  <a:pt x="12644381" y="1116672"/>
                </a:lnTo>
                <a:lnTo>
                  <a:pt x="12776578" y="1123718"/>
                </a:lnTo>
                <a:lnTo>
                  <a:pt x="13198285" y="1073741"/>
                </a:lnTo>
                <a:lnTo>
                  <a:pt x="13210781" y="1038354"/>
                </a:lnTo>
                <a:lnTo>
                  <a:pt x="13343020" y="1045285"/>
                </a:lnTo>
                <a:lnTo>
                  <a:pt x="13355489" y="1009973"/>
                </a:lnTo>
                <a:lnTo>
                  <a:pt x="13487690" y="1017011"/>
                </a:lnTo>
                <a:lnTo>
                  <a:pt x="13500112" y="981835"/>
                </a:lnTo>
                <a:lnTo>
                  <a:pt x="13632254" y="989040"/>
                </a:lnTo>
                <a:lnTo>
                  <a:pt x="13644605" y="954063"/>
                </a:lnTo>
                <a:lnTo>
                  <a:pt x="13776666" y="961497"/>
                </a:lnTo>
                <a:lnTo>
                  <a:pt x="13788926" y="926780"/>
                </a:lnTo>
                <a:lnTo>
                  <a:pt x="13920884" y="934505"/>
                </a:lnTo>
                <a:lnTo>
                  <a:pt x="13933030" y="900110"/>
                </a:lnTo>
                <a:lnTo>
                  <a:pt x="14064863" y="908187"/>
                </a:lnTo>
                <a:lnTo>
                  <a:pt x="14196627" y="916464"/>
                </a:lnTo>
                <a:lnTo>
                  <a:pt x="14208561" y="882667"/>
                </a:lnTo>
                <a:lnTo>
                  <a:pt x="14340168" y="891389"/>
                </a:lnTo>
                <a:lnTo>
                  <a:pt x="14351934" y="858068"/>
                </a:lnTo>
                <a:lnTo>
                  <a:pt x="14483361" y="867296"/>
                </a:lnTo>
                <a:lnTo>
                  <a:pt x="14494938" y="834513"/>
                </a:lnTo>
                <a:lnTo>
                  <a:pt x="14626165" y="844310"/>
                </a:lnTo>
                <a:lnTo>
                  <a:pt x="14637530" y="812125"/>
                </a:lnTo>
                <a:lnTo>
                  <a:pt x="14768534" y="822552"/>
                </a:lnTo>
                <a:lnTo>
                  <a:pt x="14779666" y="791028"/>
                </a:lnTo>
                <a:lnTo>
                  <a:pt x="14910426" y="802147"/>
                </a:lnTo>
                <a:lnTo>
                  <a:pt x="14921303" y="771346"/>
                </a:lnTo>
                <a:lnTo>
                  <a:pt x="15051796" y="783218"/>
                </a:lnTo>
                <a:lnTo>
                  <a:pt x="15062396" y="753201"/>
                </a:lnTo>
                <a:lnTo>
                  <a:pt x="15192602" y="765887"/>
                </a:lnTo>
                <a:lnTo>
                  <a:pt x="15202904" y="736716"/>
                </a:lnTo>
                <a:lnTo>
                  <a:pt x="15332800" y="750280"/>
                </a:lnTo>
                <a:lnTo>
                  <a:pt x="15342781" y="722016"/>
                </a:lnTo>
                <a:lnTo>
                  <a:pt x="15472346" y="736518"/>
                </a:lnTo>
                <a:lnTo>
                  <a:pt x="15481984" y="709224"/>
                </a:lnTo>
                <a:lnTo>
                  <a:pt x="15611196" y="724725"/>
                </a:lnTo>
                <a:lnTo>
                  <a:pt x="15740223" y="740750"/>
                </a:lnTo>
                <a:lnTo>
                  <a:pt x="15749307" y="715025"/>
                </a:lnTo>
                <a:lnTo>
                  <a:pt x="15877949" y="732142"/>
                </a:lnTo>
                <a:lnTo>
                  <a:pt x="15886637" y="707541"/>
                </a:lnTo>
                <a:lnTo>
                  <a:pt x="16014870" y="725812"/>
                </a:lnTo>
                <a:lnTo>
                  <a:pt x="16023140" y="702395"/>
                </a:lnTo>
                <a:lnTo>
                  <a:pt x="16150944" y="721883"/>
                </a:lnTo>
                <a:lnTo>
                  <a:pt x="16158773" y="699712"/>
                </a:lnTo>
                <a:lnTo>
                  <a:pt x="16286126" y="720477"/>
                </a:lnTo>
                <a:lnTo>
                  <a:pt x="16293493" y="699615"/>
                </a:lnTo>
                <a:lnTo>
                  <a:pt x="16420374" y="721719"/>
                </a:lnTo>
                <a:lnTo>
                  <a:pt x="16427257" y="702227"/>
                </a:lnTo>
                <a:lnTo>
                  <a:pt x="16553643" y="725732"/>
                </a:lnTo>
                <a:lnTo>
                  <a:pt x="16560021" y="707671"/>
                </a:lnTo>
                <a:lnTo>
                  <a:pt x="16685890" y="732638"/>
                </a:lnTo>
                <a:lnTo>
                  <a:pt x="16691740" y="716071"/>
                </a:lnTo>
                <a:lnTo>
                  <a:pt x="16817071" y="742562"/>
                </a:lnTo>
                <a:lnTo>
                  <a:pt x="16822373" y="727550"/>
                </a:lnTo>
                <a:lnTo>
                  <a:pt x="16947144" y="755627"/>
                </a:lnTo>
                <a:lnTo>
                  <a:pt x="16951874" y="742232"/>
                </a:lnTo>
                <a:lnTo>
                  <a:pt x="17076064" y="771956"/>
                </a:lnTo>
                <a:lnTo>
                  <a:pt x="17080201" y="760239"/>
                </a:lnTo>
                <a:lnTo>
                  <a:pt x="17203787" y="791672"/>
                </a:lnTo>
                <a:lnTo>
                  <a:pt x="17207311" y="781695"/>
                </a:lnTo>
                <a:lnTo>
                  <a:pt x="17330271" y="814899"/>
                </a:lnTo>
                <a:lnTo>
                  <a:pt x="17335719" y="799471"/>
                </a:lnTo>
                <a:lnTo>
                  <a:pt x="17457701" y="835447"/>
                </a:lnTo>
                <a:lnTo>
                  <a:pt x="17459593" y="830089"/>
                </a:lnTo>
                <a:lnTo>
                  <a:pt x="17580895" y="867990"/>
                </a:lnTo>
                <a:lnTo>
                  <a:pt x="17582096" y="864588"/>
                </a:lnTo>
                <a:lnTo>
                  <a:pt x="17702697" y="904475"/>
                </a:lnTo>
                <a:lnTo>
                  <a:pt x="17703186" y="903091"/>
                </a:lnTo>
                <a:lnTo>
                  <a:pt x="17823063" y="945026"/>
                </a:lnTo>
                <a:lnTo>
                  <a:pt x="17822818" y="945721"/>
                </a:lnTo>
                <a:lnTo>
                  <a:pt x="17941950" y="989766"/>
                </a:lnTo>
                <a:lnTo>
                  <a:pt x="17940949" y="992601"/>
                </a:lnTo>
                <a:lnTo>
                  <a:pt x="18059314" y="1038818"/>
                </a:lnTo>
                <a:lnTo>
                  <a:pt x="18055359" y="1050017"/>
                </a:lnTo>
                <a:lnTo>
                  <a:pt x="18172534" y="1099607"/>
                </a:lnTo>
                <a:lnTo>
                  <a:pt x="18169547" y="1108064"/>
                </a:lnTo>
                <a:lnTo>
                  <a:pt x="18285900" y="1159980"/>
                </a:lnTo>
                <a:lnTo>
                  <a:pt x="18282260" y="1170289"/>
                </a:lnTo>
                <a:lnTo>
                  <a:pt x="18314050" y="222447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83443" y="1340375"/>
            <a:ext cx="228599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3067" y="1340375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42694" y="1340375"/>
            <a:ext cx="228599" cy="2285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07280" y="3492144"/>
            <a:ext cx="5234305" cy="168846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6230"/>
              </a:lnSpc>
              <a:spcBef>
                <a:spcPts val="835"/>
              </a:spcBef>
            </a:pPr>
            <a:r>
              <a:rPr sz="5700" b="1" spc="-10" dirty="0">
                <a:solidFill>
                  <a:srgbClr val="1A1D2D"/>
                </a:solidFill>
                <a:latin typeface="Georgia"/>
                <a:cs typeface="Georgia"/>
              </a:rPr>
              <a:t>Потребности </a:t>
            </a:r>
            <a:r>
              <a:rPr sz="5700" b="1" spc="180" dirty="0">
                <a:solidFill>
                  <a:srgbClr val="1A1D2D"/>
                </a:solidFill>
                <a:latin typeface="Georgia"/>
                <a:cs typeface="Georgia"/>
              </a:rPr>
              <a:t>учащихся</a:t>
            </a:r>
            <a:endParaRPr sz="57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9980" y="5517277"/>
            <a:ext cx="3228975" cy="819150"/>
          </a:xfrm>
          <a:prstGeom prst="rect">
            <a:avLst/>
          </a:prstGeom>
          <a:solidFill>
            <a:srgbClr val="E60053"/>
          </a:solidFill>
        </p:spPr>
        <p:txBody>
          <a:bodyPr vert="horz" wrap="square" lIns="0" tIns="2051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15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Компетенции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века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23487" y="255582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60053"/>
                </a:solidFill>
                <a:latin typeface="Microsoft Sans Serif"/>
                <a:cs typeface="Microsoft Sans Serif"/>
              </a:rPr>
              <a:t>2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90154" y="2613690"/>
            <a:ext cx="8985885" cy="5486400"/>
            <a:chOff x="7990154" y="2613690"/>
            <a:chExt cx="8985885" cy="54864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0714" y="2613690"/>
              <a:ext cx="6324599" cy="5486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13966" y="3543623"/>
              <a:ext cx="1855470" cy="26034"/>
            </a:xfrm>
            <a:custGeom>
              <a:avLst/>
              <a:gdLst/>
              <a:ahLst/>
              <a:cxnLst/>
              <a:rect l="l" t="t" r="r" b="b"/>
              <a:pathLst>
                <a:path w="1855470" h="26035">
                  <a:moveTo>
                    <a:pt x="0" y="25652"/>
                  </a:moveTo>
                  <a:lnTo>
                    <a:pt x="1855103" y="0"/>
                  </a:lnTo>
                </a:path>
              </a:pathLst>
            </a:custGeom>
            <a:ln w="47624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84947" y="3473342"/>
              <a:ext cx="96520" cy="142875"/>
            </a:xfrm>
            <a:custGeom>
              <a:avLst/>
              <a:gdLst/>
              <a:ahLst/>
              <a:cxnLst/>
              <a:rect l="l" t="t" r="r" b="b"/>
              <a:pathLst>
                <a:path w="96520" h="142875">
                  <a:moveTo>
                    <a:pt x="0" y="0"/>
                  </a:moveTo>
                  <a:lnTo>
                    <a:pt x="95999" y="70116"/>
                  </a:lnTo>
                  <a:lnTo>
                    <a:pt x="1975" y="142861"/>
                  </a:lnTo>
                </a:path>
              </a:pathLst>
            </a:custGeom>
            <a:ln w="47546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38930" y="7325072"/>
              <a:ext cx="1855470" cy="26034"/>
            </a:xfrm>
            <a:custGeom>
              <a:avLst/>
              <a:gdLst/>
              <a:ahLst/>
              <a:cxnLst/>
              <a:rect l="l" t="t" r="r" b="b"/>
              <a:pathLst>
                <a:path w="1855470" h="26034">
                  <a:moveTo>
                    <a:pt x="0" y="25652"/>
                  </a:moveTo>
                  <a:lnTo>
                    <a:pt x="1855103" y="0"/>
                  </a:lnTo>
                </a:path>
              </a:pathLst>
            </a:custGeom>
            <a:ln w="47624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09910" y="7254791"/>
              <a:ext cx="96520" cy="142875"/>
            </a:xfrm>
            <a:custGeom>
              <a:avLst/>
              <a:gdLst/>
              <a:ahLst/>
              <a:cxnLst/>
              <a:rect l="l" t="t" r="r" b="b"/>
              <a:pathLst>
                <a:path w="96520" h="142875">
                  <a:moveTo>
                    <a:pt x="0" y="0"/>
                  </a:moveTo>
                  <a:lnTo>
                    <a:pt x="95999" y="70116"/>
                  </a:lnTo>
                  <a:lnTo>
                    <a:pt x="1975" y="142861"/>
                  </a:lnTo>
                </a:path>
              </a:pathLst>
            </a:custGeom>
            <a:ln w="47546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20346" y="3495444"/>
              <a:ext cx="1855470" cy="0"/>
            </a:xfrm>
            <a:custGeom>
              <a:avLst/>
              <a:gdLst/>
              <a:ahLst/>
              <a:cxnLst/>
              <a:rect l="l" t="t" r="r" b="b"/>
              <a:pathLst>
                <a:path w="1855469">
                  <a:moveTo>
                    <a:pt x="1855280" y="0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08469" y="3424007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>
                  <a:moveTo>
                    <a:pt x="95021" y="142874"/>
                  </a:moveTo>
                  <a:lnTo>
                    <a:pt x="0" y="71437"/>
                  </a:lnTo>
                  <a:lnTo>
                    <a:pt x="95021" y="0"/>
                  </a:lnTo>
                </a:path>
              </a:pathLst>
            </a:custGeom>
            <a:ln w="47545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20346" y="7276893"/>
              <a:ext cx="1855470" cy="0"/>
            </a:xfrm>
            <a:custGeom>
              <a:avLst/>
              <a:gdLst/>
              <a:ahLst/>
              <a:cxnLst/>
              <a:rect l="l" t="t" r="r" b="b"/>
              <a:pathLst>
                <a:path w="1855469">
                  <a:moveTo>
                    <a:pt x="1855280" y="0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108469" y="7205456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>
                  <a:moveTo>
                    <a:pt x="95021" y="142874"/>
                  </a:moveTo>
                  <a:lnTo>
                    <a:pt x="0" y="71437"/>
                  </a:lnTo>
                  <a:lnTo>
                    <a:pt x="95021" y="0"/>
                  </a:lnTo>
                </a:path>
              </a:pathLst>
            </a:custGeom>
            <a:ln w="47545">
              <a:solidFill>
                <a:srgbClr val="FFAE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88324" y="2762422"/>
            <a:ext cx="3994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solidFill>
                  <a:srgbClr val="5CAC45"/>
                </a:solidFill>
                <a:latin typeface="Arial Black"/>
                <a:cs typeface="Arial Black"/>
              </a:rPr>
              <a:t>Критическое</a:t>
            </a:r>
            <a:r>
              <a:rPr sz="2400" spc="-130" dirty="0">
                <a:solidFill>
                  <a:srgbClr val="5CAC45"/>
                </a:solidFill>
                <a:latin typeface="Arial Black"/>
                <a:cs typeface="Arial Black"/>
              </a:rPr>
              <a:t> </a:t>
            </a:r>
            <a:r>
              <a:rPr sz="2400" spc="-80" dirty="0">
                <a:solidFill>
                  <a:srgbClr val="5CAC45"/>
                </a:solidFill>
                <a:latin typeface="Arial Black"/>
                <a:cs typeface="Arial Black"/>
              </a:rPr>
              <a:t>мышление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9786" y="7715885"/>
            <a:ext cx="251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0" dirty="0">
                <a:solidFill>
                  <a:srgbClr val="5CAC45"/>
                </a:solidFill>
                <a:latin typeface="Arial Black"/>
                <a:cs typeface="Arial Black"/>
              </a:rPr>
              <a:t>Коммуникация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791690" y="2536220"/>
            <a:ext cx="2825115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sz="2400" spc="-10" dirty="0">
                <a:solidFill>
                  <a:srgbClr val="5CAC45"/>
                </a:solidFill>
                <a:latin typeface="Arial Black"/>
                <a:cs typeface="Arial Black"/>
              </a:rPr>
              <a:t>Координация</a:t>
            </a:r>
            <a:endParaRPr sz="2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400" spc="-85" dirty="0">
                <a:solidFill>
                  <a:srgbClr val="5CAC45"/>
                </a:solidFill>
                <a:latin typeface="Arial Black"/>
                <a:cs typeface="Arial Black"/>
              </a:rPr>
              <a:t>(сотрудничество)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67543" y="7715885"/>
            <a:ext cx="2273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solidFill>
                  <a:srgbClr val="5CAC45"/>
                </a:solidFill>
                <a:latin typeface="Arial Black"/>
                <a:cs typeface="Arial Black"/>
              </a:rPr>
              <a:t>Креативность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729" y="7618098"/>
            <a:ext cx="18219420" cy="2668270"/>
          </a:xfrm>
          <a:custGeom>
            <a:avLst/>
            <a:gdLst/>
            <a:ahLst/>
            <a:cxnLst/>
            <a:rect l="l" t="t" r="r" b="b"/>
            <a:pathLst>
              <a:path w="18219420" h="2668270">
                <a:moveTo>
                  <a:pt x="18194298" y="2634847"/>
                </a:moveTo>
                <a:lnTo>
                  <a:pt x="0" y="2667937"/>
                </a:lnTo>
                <a:lnTo>
                  <a:pt x="2729" y="1897400"/>
                </a:lnTo>
                <a:lnTo>
                  <a:pt x="120221" y="1564685"/>
                </a:lnTo>
                <a:lnTo>
                  <a:pt x="256421" y="1560399"/>
                </a:lnTo>
                <a:lnTo>
                  <a:pt x="321233" y="1376862"/>
                </a:lnTo>
                <a:lnTo>
                  <a:pt x="456942" y="1373967"/>
                </a:lnTo>
                <a:lnTo>
                  <a:pt x="519755" y="1196092"/>
                </a:lnTo>
                <a:lnTo>
                  <a:pt x="654955" y="1194637"/>
                </a:lnTo>
                <a:lnTo>
                  <a:pt x="715701" y="1022618"/>
                </a:lnTo>
                <a:lnTo>
                  <a:pt x="850375" y="1022651"/>
                </a:lnTo>
                <a:lnTo>
                  <a:pt x="894495" y="897712"/>
                </a:lnTo>
                <a:lnTo>
                  <a:pt x="1028737" y="898970"/>
                </a:lnTo>
                <a:lnTo>
                  <a:pt x="1071542" y="777755"/>
                </a:lnTo>
                <a:lnTo>
                  <a:pt x="1205340" y="780270"/>
                </a:lnTo>
                <a:lnTo>
                  <a:pt x="1233092" y="701682"/>
                </a:lnTo>
                <a:lnTo>
                  <a:pt x="1366550" y="705159"/>
                </a:lnTo>
                <a:lnTo>
                  <a:pt x="1406974" y="590684"/>
                </a:lnTo>
                <a:lnTo>
                  <a:pt x="1539969" y="595473"/>
                </a:lnTo>
                <a:lnTo>
                  <a:pt x="1566101" y="521474"/>
                </a:lnTo>
                <a:lnTo>
                  <a:pt x="1698741" y="527266"/>
                </a:lnTo>
                <a:lnTo>
                  <a:pt x="1724158" y="455292"/>
                </a:lnTo>
                <a:lnTo>
                  <a:pt x="1856438" y="462105"/>
                </a:lnTo>
                <a:lnTo>
                  <a:pt x="1881127" y="392191"/>
                </a:lnTo>
                <a:lnTo>
                  <a:pt x="2013040" y="400043"/>
                </a:lnTo>
                <a:lnTo>
                  <a:pt x="2036989" y="332223"/>
                </a:lnTo>
                <a:lnTo>
                  <a:pt x="2168530" y="341132"/>
                </a:lnTo>
                <a:lnTo>
                  <a:pt x="2191727" y="275442"/>
                </a:lnTo>
                <a:lnTo>
                  <a:pt x="2322888" y="285424"/>
                </a:lnTo>
                <a:lnTo>
                  <a:pt x="2345321" y="221899"/>
                </a:lnTo>
                <a:lnTo>
                  <a:pt x="2476096" y="232972"/>
                </a:lnTo>
                <a:lnTo>
                  <a:pt x="2486990" y="202124"/>
                </a:lnTo>
                <a:lnTo>
                  <a:pt x="2617505" y="213935"/>
                </a:lnTo>
                <a:lnTo>
                  <a:pt x="2638636" y="154095"/>
                </a:lnTo>
                <a:lnTo>
                  <a:pt x="2768756" y="167026"/>
                </a:lnTo>
                <a:lnTo>
                  <a:pt x="2778990" y="138046"/>
                </a:lnTo>
                <a:lnTo>
                  <a:pt x="2908843" y="151733"/>
                </a:lnTo>
                <a:lnTo>
                  <a:pt x="2928638" y="95676"/>
                </a:lnTo>
                <a:lnTo>
                  <a:pt x="3058085" y="110513"/>
                </a:lnTo>
                <a:lnTo>
                  <a:pt x="3067642" y="83448"/>
                </a:lnTo>
                <a:lnTo>
                  <a:pt x="3196815" y="99061"/>
                </a:lnTo>
                <a:lnTo>
                  <a:pt x="3215240" y="46884"/>
                </a:lnTo>
                <a:lnTo>
                  <a:pt x="3343996" y="63676"/>
                </a:lnTo>
                <a:lnTo>
                  <a:pt x="3352860" y="38575"/>
                </a:lnTo>
                <a:lnTo>
                  <a:pt x="3481336" y="56162"/>
                </a:lnTo>
                <a:lnTo>
                  <a:pt x="3489917" y="31861"/>
                </a:lnTo>
                <a:lnTo>
                  <a:pt x="3618109" y="50251"/>
                </a:lnTo>
                <a:lnTo>
                  <a:pt x="3626406" y="26757"/>
                </a:lnTo>
                <a:lnTo>
                  <a:pt x="3754311" y="45958"/>
                </a:lnTo>
                <a:lnTo>
                  <a:pt x="3770184" y="1010"/>
                </a:lnTo>
                <a:lnTo>
                  <a:pt x="3897655" y="21442"/>
                </a:lnTo>
                <a:lnTo>
                  <a:pt x="3905227" y="0"/>
                </a:lnTo>
                <a:lnTo>
                  <a:pt x="4032404" y="21262"/>
                </a:lnTo>
                <a:lnTo>
                  <a:pt x="4039682" y="654"/>
                </a:lnTo>
                <a:lnTo>
                  <a:pt x="4166563" y="22754"/>
                </a:lnTo>
                <a:lnTo>
                  <a:pt x="4173543" y="2989"/>
                </a:lnTo>
                <a:lnTo>
                  <a:pt x="4300126" y="25935"/>
                </a:lnTo>
                <a:lnTo>
                  <a:pt x="4306806" y="7019"/>
                </a:lnTo>
                <a:lnTo>
                  <a:pt x="4433087" y="30819"/>
                </a:lnTo>
                <a:lnTo>
                  <a:pt x="4439464" y="12761"/>
                </a:lnTo>
                <a:lnTo>
                  <a:pt x="4565442" y="37423"/>
                </a:lnTo>
                <a:lnTo>
                  <a:pt x="4571513" y="20229"/>
                </a:lnTo>
                <a:lnTo>
                  <a:pt x="4697183" y="45760"/>
                </a:lnTo>
                <a:lnTo>
                  <a:pt x="4702946" y="29440"/>
                </a:lnTo>
                <a:lnTo>
                  <a:pt x="4828307" y="55849"/>
                </a:lnTo>
                <a:lnTo>
                  <a:pt x="4833759" y="40410"/>
                </a:lnTo>
                <a:lnTo>
                  <a:pt x="4958807" y="67702"/>
                </a:lnTo>
                <a:lnTo>
                  <a:pt x="4963945" y="53152"/>
                </a:lnTo>
                <a:lnTo>
                  <a:pt x="5088678" y="81338"/>
                </a:lnTo>
                <a:lnTo>
                  <a:pt x="5093499" y="67684"/>
                </a:lnTo>
                <a:lnTo>
                  <a:pt x="5217914" y="96769"/>
                </a:lnTo>
                <a:lnTo>
                  <a:pt x="5222417" y="84020"/>
                </a:lnTo>
                <a:lnTo>
                  <a:pt x="5346511" y="114014"/>
                </a:lnTo>
                <a:lnTo>
                  <a:pt x="5350691" y="102176"/>
                </a:lnTo>
                <a:lnTo>
                  <a:pt x="5474462" y="133086"/>
                </a:lnTo>
                <a:lnTo>
                  <a:pt x="5478317" y="122168"/>
                </a:lnTo>
                <a:lnTo>
                  <a:pt x="5601762" y="154002"/>
                </a:lnTo>
                <a:lnTo>
                  <a:pt x="5605290" y="144012"/>
                </a:lnTo>
                <a:lnTo>
                  <a:pt x="5728405" y="176777"/>
                </a:lnTo>
                <a:lnTo>
                  <a:pt x="5731603" y="167722"/>
                </a:lnTo>
                <a:lnTo>
                  <a:pt x="5854387" y="201426"/>
                </a:lnTo>
                <a:lnTo>
                  <a:pt x="5857251" y="193314"/>
                </a:lnTo>
                <a:lnTo>
                  <a:pt x="5979701" y="227965"/>
                </a:lnTo>
                <a:lnTo>
                  <a:pt x="6101982" y="263093"/>
                </a:lnTo>
                <a:lnTo>
                  <a:pt x="6104342" y="256410"/>
                </a:lnTo>
                <a:lnTo>
                  <a:pt x="6226285" y="292496"/>
                </a:lnTo>
                <a:lnTo>
                  <a:pt x="6228305" y="286776"/>
                </a:lnTo>
                <a:lnTo>
                  <a:pt x="6349906" y="323829"/>
                </a:lnTo>
                <a:lnTo>
                  <a:pt x="6351584" y="319079"/>
                </a:lnTo>
                <a:lnTo>
                  <a:pt x="6472841" y="357106"/>
                </a:lnTo>
                <a:lnTo>
                  <a:pt x="6474173" y="353335"/>
                </a:lnTo>
                <a:lnTo>
                  <a:pt x="6595084" y="392343"/>
                </a:lnTo>
                <a:lnTo>
                  <a:pt x="6715820" y="431846"/>
                </a:lnTo>
                <a:lnTo>
                  <a:pt x="6716629" y="429556"/>
                </a:lnTo>
                <a:lnTo>
                  <a:pt x="6837014" y="470052"/>
                </a:lnTo>
                <a:lnTo>
                  <a:pt x="6837471" y="468760"/>
                </a:lnTo>
                <a:lnTo>
                  <a:pt x="6957503" y="510258"/>
                </a:lnTo>
                <a:lnTo>
                  <a:pt x="6957604" y="509971"/>
                </a:lnTo>
                <a:lnTo>
                  <a:pt x="7077279" y="552478"/>
                </a:lnTo>
                <a:lnTo>
                  <a:pt x="7196776" y="595492"/>
                </a:lnTo>
                <a:lnTo>
                  <a:pt x="7196339" y="596727"/>
                </a:lnTo>
                <a:lnTo>
                  <a:pt x="7315475" y="640763"/>
                </a:lnTo>
                <a:lnTo>
                  <a:pt x="7314677" y="643023"/>
                </a:lnTo>
                <a:lnTo>
                  <a:pt x="7433450" y="688086"/>
                </a:lnTo>
                <a:lnTo>
                  <a:pt x="7552039" y="733668"/>
                </a:lnTo>
                <a:lnTo>
                  <a:pt x="7550693" y="737479"/>
                </a:lnTo>
                <a:lnTo>
                  <a:pt x="7668916" y="784101"/>
                </a:lnTo>
                <a:lnTo>
                  <a:pt x="7667201" y="788956"/>
                </a:lnTo>
                <a:lnTo>
                  <a:pt x="7785054" y="836626"/>
                </a:lnTo>
                <a:lnTo>
                  <a:pt x="7902720" y="884822"/>
                </a:lnTo>
                <a:lnTo>
                  <a:pt x="7900447" y="891259"/>
                </a:lnTo>
                <a:lnTo>
                  <a:pt x="8017739" y="940515"/>
                </a:lnTo>
                <a:lnTo>
                  <a:pt x="8015091" y="948015"/>
                </a:lnTo>
                <a:lnTo>
                  <a:pt x="8132006" y="998338"/>
                </a:lnTo>
                <a:lnTo>
                  <a:pt x="8248731" y="1049198"/>
                </a:lnTo>
                <a:lnTo>
                  <a:pt x="8245514" y="1058309"/>
                </a:lnTo>
                <a:lnTo>
                  <a:pt x="8361859" y="1110248"/>
                </a:lnTo>
                <a:lnTo>
                  <a:pt x="8358259" y="1120441"/>
                </a:lnTo>
                <a:lnTo>
                  <a:pt x="8475784" y="1169040"/>
                </a:lnTo>
                <a:lnTo>
                  <a:pt x="8473953" y="1174224"/>
                </a:lnTo>
                <a:lnTo>
                  <a:pt x="8592267" y="1220586"/>
                </a:lnTo>
                <a:lnTo>
                  <a:pt x="8590546" y="1225461"/>
                </a:lnTo>
                <a:lnTo>
                  <a:pt x="8710004" y="1268582"/>
                </a:lnTo>
                <a:lnTo>
                  <a:pt x="8710080" y="1268366"/>
                </a:lnTo>
                <a:lnTo>
                  <a:pt x="8830275" y="1309404"/>
                </a:lnTo>
                <a:lnTo>
                  <a:pt x="8831076" y="1307136"/>
                </a:lnTo>
                <a:lnTo>
                  <a:pt x="8951984" y="1346153"/>
                </a:lnTo>
                <a:lnTo>
                  <a:pt x="8955335" y="1336662"/>
                </a:lnTo>
                <a:lnTo>
                  <a:pt x="9077273" y="1372762"/>
                </a:lnTo>
                <a:lnTo>
                  <a:pt x="9079791" y="1365633"/>
                </a:lnTo>
                <a:lnTo>
                  <a:pt x="9202388" y="1399866"/>
                </a:lnTo>
                <a:lnTo>
                  <a:pt x="9205554" y="1390900"/>
                </a:lnTo>
                <a:lnTo>
                  <a:pt x="9328789" y="1423327"/>
                </a:lnTo>
                <a:lnTo>
                  <a:pt x="9332582" y="1412586"/>
                </a:lnTo>
                <a:lnTo>
                  <a:pt x="9456432" y="1443270"/>
                </a:lnTo>
                <a:lnTo>
                  <a:pt x="9465522" y="1417528"/>
                </a:lnTo>
                <a:lnTo>
                  <a:pt x="9590256" y="1445712"/>
                </a:lnTo>
                <a:lnTo>
                  <a:pt x="9595521" y="1430804"/>
                </a:lnTo>
                <a:lnTo>
                  <a:pt x="9720816" y="1457397"/>
                </a:lnTo>
                <a:lnTo>
                  <a:pt x="9726631" y="1440930"/>
                </a:lnTo>
                <a:lnTo>
                  <a:pt x="9852465" y="1465995"/>
                </a:lnTo>
                <a:lnTo>
                  <a:pt x="9858809" y="1448031"/>
                </a:lnTo>
                <a:lnTo>
                  <a:pt x="9985162" y="1471629"/>
                </a:lnTo>
                <a:lnTo>
                  <a:pt x="9992013" y="1452229"/>
                </a:lnTo>
                <a:lnTo>
                  <a:pt x="10118861" y="1474423"/>
                </a:lnTo>
                <a:lnTo>
                  <a:pt x="10126197" y="1453649"/>
                </a:lnTo>
                <a:lnTo>
                  <a:pt x="10253520" y="1474500"/>
                </a:lnTo>
                <a:lnTo>
                  <a:pt x="10261319" y="1452414"/>
                </a:lnTo>
                <a:lnTo>
                  <a:pt x="10389095" y="1471983"/>
                </a:lnTo>
                <a:lnTo>
                  <a:pt x="10397336" y="1448646"/>
                </a:lnTo>
                <a:lnTo>
                  <a:pt x="10525542" y="1466995"/>
                </a:lnTo>
                <a:lnTo>
                  <a:pt x="10534203" y="1442469"/>
                </a:lnTo>
                <a:lnTo>
                  <a:pt x="10662818" y="1459661"/>
                </a:lnTo>
                <a:lnTo>
                  <a:pt x="10671877" y="1434007"/>
                </a:lnTo>
                <a:lnTo>
                  <a:pt x="10800880" y="1450102"/>
                </a:lnTo>
                <a:lnTo>
                  <a:pt x="10810315" y="1423383"/>
                </a:lnTo>
                <a:lnTo>
                  <a:pt x="10939683" y="1438443"/>
                </a:lnTo>
                <a:lnTo>
                  <a:pt x="10949473" y="1410720"/>
                </a:lnTo>
                <a:lnTo>
                  <a:pt x="11079185" y="1424806"/>
                </a:lnTo>
                <a:lnTo>
                  <a:pt x="11089307" y="1396141"/>
                </a:lnTo>
                <a:lnTo>
                  <a:pt x="11219341" y="1409316"/>
                </a:lnTo>
                <a:lnTo>
                  <a:pt x="11229775" y="1379770"/>
                </a:lnTo>
                <a:lnTo>
                  <a:pt x="11360108" y="1392095"/>
                </a:lnTo>
                <a:lnTo>
                  <a:pt x="11370831" y="1361730"/>
                </a:lnTo>
                <a:lnTo>
                  <a:pt x="11501443" y="1373267"/>
                </a:lnTo>
                <a:lnTo>
                  <a:pt x="11512433" y="1342145"/>
                </a:lnTo>
                <a:lnTo>
                  <a:pt x="11643302" y="1352955"/>
                </a:lnTo>
                <a:lnTo>
                  <a:pt x="11654538" y="1321137"/>
                </a:lnTo>
                <a:lnTo>
                  <a:pt x="11785641" y="1331282"/>
                </a:lnTo>
                <a:lnTo>
                  <a:pt x="11797101" y="1298830"/>
                </a:lnTo>
                <a:lnTo>
                  <a:pt x="11928417" y="1308372"/>
                </a:lnTo>
                <a:lnTo>
                  <a:pt x="11940079" y="1275348"/>
                </a:lnTo>
                <a:lnTo>
                  <a:pt x="12071587" y="1284349"/>
                </a:lnTo>
                <a:lnTo>
                  <a:pt x="12083429" y="1250813"/>
                </a:lnTo>
                <a:lnTo>
                  <a:pt x="12215107" y="1259334"/>
                </a:lnTo>
                <a:lnTo>
                  <a:pt x="12227108" y="1225350"/>
                </a:lnTo>
                <a:lnTo>
                  <a:pt x="12358932" y="1233452"/>
                </a:lnTo>
                <a:lnTo>
                  <a:pt x="12371070" y="1199080"/>
                </a:lnTo>
                <a:lnTo>
                  <a:pt x="12503021" y="1206826"/>
                </a:lnTo>
                <a:lnTo>
                  <a:pt x="12515274" y="1172129"/>
                </a:lnTo>
                <a:lnTo>
                  <a:pt x="12647328" y="1179580"/>
                </a:lnTo>
                <a:lnTo>
                  <a:pt x="12659674" y="1144618"/>
                </a:lnTo>
                <a:lnTo>
                  <a:pt x="12791812" y="1151836"/>
                </a:lnTo>
                <a:lnTo>
                  <a:pt x="12804229" y="1116672"/>
                </a:lnTo>
                <a:lnTo>
                  <a:pt x="12936427" y="1123718"/>
                </a:lnTo>
                <a:lnTo>
                  <a:pt x="13358134" y="1073741"/>
                </a:lnTo>
                <a:lnTo>
                  <a:pt x="13370630" y="1038354"/>
                </a:lnTo>
                <a:lnTo>
                  <a:pt x="13502868" y="1045285"/>
                </a:lnTo>
                <a:lnTo>
                  <a:pt x="13515338" y="1009973"/>
                </a:lnTo>
                <a:lnTo>
                  <a:pt x="13647539" y="1017011"/>
                </a:lnTo>
                <a:lnTo>
                  <a:pt x="13659960" y="981835"/>
                </a:lnTo>
                <a:lnTo>
                  <a:pt x="13792102" y="989040"/>
                </a:lnTo>
                <a:lnTo>
                  <a:pt x="13804454" y="954063"/>
                </a:lnTo>
                <a:lnTo>
                  <a:pt x="13936515" y="961497"/>
                </a:lnTo>
                <a:lnTo>
                  <a:pt x="13948774" y="926780"/>
                </a:lnTo>
                <a:lnTo>
                  <a:pt x="14080732" y="934505"/>
                </a:lnTo>
                <a:lnTo>
                  <a:pt x="14092878" y="900110"/>
                </a:lnTo>
                <a:lnTo>
                  <a:pt x="14224712" y="908187"/>
                </a:lnTo>
                <a:lnTo>
                  <a:pt x="14356475" y="916464"/>
                </a:lnTo>
                <a:lnTo>
                  <a:pt x="14368410" y="882667"/>
                </a:lnTo>
                <a:lnTo>
                  <a:pt x="14500016" y="891389"/>
                </a:lnTo>
                <a:lnTo>
                  <a:pt x="14511783" y="858068"/>
                </a:lnTo>
                <a:lnTo>
                  <a:pt x="14643210" y="867296"/>
                </a:lnTo>
                <a:lnTo>
                  <a:pt x="14654787" y="834513"/>
                </a:lnTo>
                <a:lnTo>
                  <a:pt x="14786013" y="844310"/>
                </a:lnTo>
                <a:lnTo>
                  <a:pt x="14797379" y="812125"/>
                </a:lnTo>
                <a:lnTo>
                  <a:pt x="14928383" y="822552"/>
                </a:lnTo>
                <a:lnTo>
                  <a:pt x="14939515" y="791028"/>
                </a:lnTo>
                <a:lnTo>
                  <a:pt x="15070275" y="802147"/>
                </a:lnTo>
                <a:lnTo>
                  <a:pt x="15081151" y="771346"/>
                </a:lnTo>
                <a:lnTo>
                  <a:pt x="15211645" y="783218"/>
                </a:lnTo>
                <a:lnTo>
                  <a:pt x="15222245" y="753201"/>
                </a:lnTo>
                <a:lnTo>
                  <a:pt x="15352451" y="765887"/>
                </a:lnTo>
                <a:lnTo>
                  <a:pt x="15362752" y="736716"/>
                </a:lnTo>
                <a:lnTo>
                  <a:pt x="15492648" y="750280"/>
                </a:lnTo>
                <a:lnTo>
                  <a:pt x="15502629" y="722016"/>
                </a:lnTo>
                <a:lnTo>
                  <a:pt x="15632194" y="736518"/>
                </a:lnTo>
                <a:lnTo>
                  <a:pt x="15641833" y="709224"/>
                </a:lnTo>
                <a:lnTo>
                  <a:pt x="15771045" y="724725"/>
                </a:lnTo>
                <a:lnTo>
                  <a:pt x="15900072" y="740750"/>
                </a:lnTo>
                <a:lnTo>
                  <a:pt x="15909156" y="715025"/>
                </a:lnTo>
                <a:lnTo>
                  <a:pt x="16037797" y="732142"/>
                </a:lnTo>
                <a:lnTo>
                  <a:pt x="16046485" y="707541"/>
                </a:lnTo>
                <a:lnTo>
                  <a:pt x="16174719" y="725812"/>
                </a:lnTo>
                <a:lnTo>
                  <a:pt x="16182988" y="702395"/>
                </a:lnTo>
                <a:lnTo>
                  <a:pt x="16310793" y="721883"/>
                </a:lnTo>
                <a:lnTo>
                  <a:pt x="16318622" y="699712"/>
                </a:lnTo>
                <a:lnTo>
                  <a:pt x="16445975" y="720477"/>
                </a:lnTo>
                <a:lnTo>
                  <a:pt x="16453342" y="699615"/>
                </a:lnTo>
                <a:lnTo>
                  <a:pt x="16580222" y="721719"/>
                </a:lnTo>
                <a:lnTo>
                  <a:pt x="16587106" y="702227"/>
                </a:lnTo>
                <a:lnTo>
                  <a:pt x="16713491" y="725732"/>
                </a:lnTo>
                <a:lnTo>
                  <a:pt x="16719869" y="707671"/>
                </a:lnTo>
                <a:lnTo>
                  <a:pt x="16845739" y="732638"/>
                </a:lnTo>
                <a:lnTo>
                  <a:pt x="16851589" y="716071"/>
                </a:lnTo>
                <a:lnTo>
                  <a:pt x="16976920" y="742562"/>
                </a:lnTo>
                <a:lnTo>
                  <a:pt x="16982221" y="727550"/>
                </a:lnTo>
                <a:lnTo>
                  <a:pt x="17106992" y="755627"/>
                </a:lnTo>
                <a:lnTo>
                  <a:pt x="17111723" y="742232"/>
                </a:lnTo>
                <a:lnTo>
                  <a:pt x="17235912" y="771956"/>
                </a:lnTo>
                <a:lnTo>
                  <a:pt x="17240050" y="760239"/>
                </a:lnTo>
                <a:lnTo>
                  <a:pt x="17363636" y="791672"/>
                </a:lnTo>
                <a:lnTo>
                  <a:pt x="17367159" y="781695"/>
                </a:lnTo>
                <a:lnTo>
                  <a:pt x="17490120" y="814899"/>
                </a:lnTo>
                <a:lnTo>
                  <a:pt x="17495568" y="799471"/>
                </a:lnTo>
                <a:lnTo>
                  <a:pt x="17617550" y="835447"/>
                </a:lnTo>
                <a:lnTo>
                  <a:pt x="17619442" y="830089"/>
                </a:lnTo>
                <a:lnTo>
                  <a:pt x="17740744" y="867990"/>
                </a:lnTo>
                <a:lnTo>
                  <a:pt x="17741945" y="864588"/>
                </a:lnTo>
                <a:lnTo>
                  <a:pt x="17862546" y="904475"/>
                </a:lnTo>
                <a:lnTo>
                  <a:pt x="17863034" y="903091"/>
                </a:lnTo>
                <a:lnTo>
                  <a:pt x="17982912" y="945026"/>
                </a:lnTo>
                <a:lnTo>
                  <a:pt x="17982666" y="945721"/>
                </a:lnTo>
                <a:lnTo>
                  <a:pt x="18101799" y="989766"/>
                </a:lnTo>
                <a:lnTo>
                  <a:pt x="18100797" y="992601"/>
                </a:lnTo>
                <a:lnTo>
                  <a:pt x="18219163" y="1038818"/>
                </a:lnTo>
                <a:lnTo>
                  <a:pt x="18217013" y="1044906"/>
                </a:lnTo>
                <a:lnTo>
                  <a:pt x="18194298" y="2634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0585" y="1335156"/>
            <a:ext cx="228599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50958" y="1335156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71333" y="1335156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6405" y="3078125"/>
            <a:ext cx="13392149" cy="67627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95432" y="4452763"/>
            <a:ext cx="3343274" cy="334327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3705" y="729261"/>
            <a:ext cx="13684885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175" dirty="0"/>
              <a:t>Тесты</a:t>
            </a:r>
            <a:r>
              <a:rPr sz="8500" spc="-235" dirty="0"/>
              <a:t> </a:t>
            </a:r>
            <a:r>
              <a:rPr sz="8500" spc="215" dirty="0"/>
              <a:t>гибких</a:t>
            </a:r>
            <a:r>
              <a:rPr sz="8500" spc="-229" dirty="0"/>
              <a:t> </a:t>
            </a:r>
            <a:r>
              <a:rPr sz="8500" spc="125" dirty="0"/>
              <a:t>навыков</a:t>
            </a:r>
            <a:endParaRPr sz="8500"/>
          </a:p>
        </p:txBody>
      </p:sp>
      <p:sp>
        <p:nvSpPr>
          <p:cNvPr id="9" name="object 9"/>
          <p:cNvSpPr txBox="1"/>
          <p:nvPr/>
        </p:nvSpPr>
        <p:spPr>
          <a:xfrm>
            <a:off x="17723487" y="255585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728" y="7618099"/>
            <a:ext cx="18219420" cy="2668270"/>
          </a:xfrm>
          <a:custGeom>
            <a:avLst/>
            <a:gdLst/>
            <a:ahLst/>
            <a:cxnLst/>
            <a:rect l="l" t="t" r="r" b="b"/>
            <a:pathLst>
              <a:path w="18219420" h="2668270">
                <a:moveTo>
                  <a:pt x="18194298" y="2634846"/>
                </a:moveTo>
                <a:lnTo>
                  <a:pt x="0" y="2667935"/>
                </a:lnTo>
                <a:lnTo>
                  <a:pt x="2728" y="1897400"/>
                </a:lnTo>
                <a:lnTo>
                  <a:pt x="120221" y="1564685"/>
                </a:lnTo>
                <a:lnTo>
                  <a:pt x="256420" y="1560399"/>
                </a:lnTo>
                <a:lnTo>
                  <a:pt x="321233" y="1376862"/>
                </a:lnTo>
                <a:lnTo>
                  <a:pt x="456941" y="1373967"/>
                </a:lnTo>
                <a:lnTo>
                  <a:pt x="519755" y="1196092"/>
                </a:lnTo>
                <a:lnTo>
                  <a:pt x="654955" y="1194637"/>
                </a:lnTo>
                <a:lnTo>
                  <a:pt x="715700" y="1022618"/>
                </a:lnTo>
                <a:lnTo>
                  <a:pt x="850375" y="1022651"/>
                </a:lnTo>
                <a:lnTo>
                  <a:pt x="894495" y="897712"/>
                </a:lnTo>
                <a:lnTo>
                  <a:pt x="1028736" y="898970"/>
                </a:lnTo>
                <a:lnTo>
                  <a:pt x="1071541" y="777755"/>
                </a:lnTo>
                <a:lnTo>
                  <a:pt x="1205339" y="780270"/>
                </a:lnTo>
                <a:lnTo>
                  <a:pt x="1233091" y="701682"/>
                </a:lnTo>
                <a:lnTo>
                  <a:pt x="1366549" y="705159"/>
                </a:lnTo>
                <a:lnTo>
                  <a:pt x="1406974" y="590684"/>
                </a:lnTo>
                <a:lnTo>
                  <a:pt x="1539969" y="595473"/>
                </a:lnTo>
                <a:lnTo>
                  <a:pt x="1566101" y="521474"/>
                </a:lnTo>
                <a:lnTo>
                  <a:pt x="1698741" y="527266"/>
                </a:lnTo>
                <a:lnTo>
                  <a:pt x="1724158" y="455292"/>
                </a:lnTo>
                <a:lnTo>
                  <a:pt x="1856437" y="462105"/>
                </a:lnTo>
                <a:lnTo>
                  <a:pt x="1881127" y="392191"/>
                </a:lnTo>
                <a:lnTo>
                  <a:pt x="2013040" y="400043"/>
                </a:lnTo>
                <a:lnTo>
                  <a:pt x="2036989" y="332223"/>
                </a:lnTo>
                <a:lnTo>
                  <a:pt x="2168529" y="341132"/>
                </a:lnTo>
                <a:lnTo>
                  <a:pt x="2191726" y="275442"/>
                </a:lnTo>
                <a:lnTo>
                  <a:pt x="2322887" y="285424"/>
                </a:lnTo>
                <a:lnTo>
                  <a:pt x="2345320" y="221899"/>
                </a:lnTo>
                <a:lnTo>
                  <a:pt x="2476096" y="232972"/>
                </a:lnTo>
                <a:lnTo>
                  <a:pt x="2486989" y="202124"/>
                </a:lnTo>
                <a:lnTo>
                  <a:pt x="2617505" y="213935"/>
                </a:lnTo>
                <a:lnTo>
                  <a:pt x="2638636" y="154095"/>
                </a:lnTo>
                <a:lnTo>
                  <a:pt x="2768756" y="167026"/>
                </a:lnTo>
                <a:lnTo>
                  <a:pt x="2778989" y="138046"/>
                </a:lnTo>
                <a:lnTo>
                  <a:pt x="2908842" y="151733"/>
                </a:lnTo>
                <a:lnTo>
                  <a:pt x="2928638" y="95676"/>
                </a:lnTo>
                <a:lnTo>
                  <a:pt x="3058084" y="110513"/>
                </a:lnTo>
                <a:lnTo>
                  <a:pt x="3067642" y="83448"/>
                </a:lnTo>
                <a:lnTo>
                  <a:pt x="3196814" y="99061"/>
                </a:lnTo>
                <a:lnTo>
                  <a:pt x="3215240" y="46884"/>
                </a:lnTo>
                <a:lnTo>
                  <a:pt x="3343996" y="63676"/>
                </a:lnTo>
                <a:lnTo>
                  <a:pt x="3352860" y="38575"/>
                </a:lnTo>
                <a:lnTo>
                  <a:pt x="3481335" y="56162"/>
                </a:lnTo>
                <a:lnTo>
                  <a:pt x="3489917" y="31861"/>
                </a:lnTo>
                <a:lnTo>
                  <a:pt x="3618109" y="50251"/>
                </a:lnTo>
                <a:lnTo>
                  <a:pt x="3626405" y="26757"/>
                </a:lnTo>
                <a:lnTo>
                  <a:pt x="3754311" y="45958"/>
                </a:lnTo>
                <a:lnTo>
                  <a:pt x="3770183" y="1010"/>
                </a:lnTo>
                <a:lnTo>
                  <a:pt x="3897654" y="21442"/>
                </a:lnTo>
                <a:lnTo>
                  <a:pt x="3905226" y="0"/>
                </a:lnTo>
                <a:lnTo>
                  <a:pt x="4032404" y="21262"/>
                </a:lnTo>
                <a:lnTo>
                  <a:pt x="4039681" y="654"/>
                </a:lnTo>
                <a:lnTo>
                  <a:pt x="4166563" y="22754"/>
                </a:lnTo>
                <a:lnTo>
                  <a:pt x="4173543" y="2989"/>
                </a:lnTo>
                <a:lnTo>
                  <a:pt x="4300126" y="25935"/>
                </a:lnTo>
                <a:lnTo>
                  <a:pt x="4306805" y="7019"/>
                </a:lnTo>
                <a:lnTo>
                  <a:pt x="4433087" y="30819"/>
                </a:lnTo>
                <a:lnTo>
                  <a:pt x="4439464" y="12761"/>
                </a:lnTo>
                <a:lnTo>
                  <a:pt x="4565441" y="37423"/>
                </a:lnTo>
                <a:lnTo>
                  <a:pt x="4571512" y="20229"/>
                </a:lnTo>
                <a:lnTo>
                  <a:pt x="4697183" y="45760"/>
                </a:lnTo>
                <a:lnTo>
                  <a:pt x="4702946" y="29440"/>
                </a:lnTo>
                <a:lnTo>
                  <a:pt x="4828306" y="55849"/>
                </a:lnTo>
                <a:lnTo>
                  <a:pt x="4833758" y="40410"/>
                </a:lnTo>
                <a:lnTo>
                  <a:pt x="4958806" y="67702"/>
                </a:lnTo>
                <a:lnTo>
                  <a:pt x="4963944" y="53152"/>
                </a:lnTo>
                <a:lnTo>
                  <a:pt x="5088677" y="81338"/>
                </a:lnTo>
                <a:lnTo>
                  <a:pt x="5093499" y="67684"/>
                </a:lnTo>
                <a:lnTo>
                  <a:pt x="5217914" y="96769"/>
                </a:lnTo>
                <a:lnTo>
                  <a:pt x="5222416" y="84020"/>
                </a:lnTo>
                <a:lnTo>
                  <a:pt x="5346510" y="114014"/>
                </a:lnTo>
                <a:lnTo>
                  <a:pt x="5350691" y="102176"/>
                </a:lnTo>
                <a:lnTo>
                  <a:pt x="5474461" y="133086"/>
                </a:lnTo>
                <a:lnTo>
                  <a:pt x="5478317" y="122168"/>
                </a:lnTo>
                <a:lnTo>
                  <a:pt x="5601761" y="154002"/>
                </a:lnTo>
                <a:lnTo>
                  <a:pt x="5605289" y="144012"/>
                </a:lnTo>
                <a:lnTo>
                  <a:pt x="5728405" y="176777"/>
                </a:lnTo>
                <a:lnTo>
                  <a:pt x="5731602" y="167722"/>
                </a:lnTo>
                <a:lnTo>
                  <a:pt x="5854386" y="201426"/>
                </a:lnTo>
                <a:lnTo>
                  <a:pt x="5857251" y="193314"/>
                </a:lnTo>
                <a:lnTo>
                  <a:pt x="5979701" y="227965"/>
                </a:lnTo>
                <a:lnTo>
                  <a:pt x="6101982" y="263093"/>
                </a:lnTo>
                <a:lnTo>
                  <a:pt x="6104342" y="256410"/>
                </a:lnTo>
                <a:lnTo>
                  <a:pt x="6226284" y="292496"/>
                </a:lnTo>
                <a:lnTo>
                  <a:pt x="6228304" y="286776"/>
                </a:lnTo>
                <a:lnTo>
                  <a:pt x="6349906" y="323829"/>
                </a:lnTo>
                <a:lnTo>
                  <a:pt x="6351583" y="319079"/>
                </a:lnTo>
                <a:lnTo>
                  <a:pt x="6472841" y="357106"/>
                </a:lnTo>
                <a:lnTo>
                  <a:pt x="6474173" y="353335"/>
                </a:lnTo>
                <a:lnTo>
                  <a:pt x="6595083" y="392343"/>
                </a:lnTo>
                <a:lnTo>
                  <a:pt x="6715820" y="431846"/>
                </a:lnTo>
                <a:lnTo>
                  <a:pt x="6716628" y="429556"/>
                </a:lnTo>
                <a:lnTo>
                  <a:pt x="6837014" y="470052"/>
                </a:lnTo>
                <a:lnTo>
                  <a:pt x="6837470" y="468760"/>
                </a:lnTo>
                <a:lnTo>
                  <a:pt x="6957502" y="510258"/>
                </a:lnTo>
                <a:lnTo>
                  <a:pt x="6957603" y="509971"/>
                </a:lnTo>
                <a:lnTo>
                  <a:pt x="7077279" y="552478"/>
                </a:lnTo>
                <a:lnTo>
                  <a:pt x="7196775" y="595492"/>
                </a:lnTo>
                <a:lnTo>
                  <a:pt x="7196339" y="596727"/>
                </a:lnTo>
                <a:lnTo>
                  <a:pt x="7315475" y="640763"/>
                </a:lnTo>
                <a:lnTo>
                  <a:pt x="7314677" y="643023"/>
                </a:lnTo>
                <a:lnTo>
                  <a:pt x="7433449" y="688086"/>
                </a:lnTo>
                <a:lnTo>
                  <a:pt x="7552039" y="733668"/>
                </a:lnTo>
                <a:lnTo>
                  <a:pt x="7550693" y="737479"/>
                </a:lnTo>
                <a:lnTo>
                  <a:pt x="7668915" y="784101"/>
                </a:lnTo>
                <a:lnTo>
                  <a:pt x="7667201" y="788956"/>
                </a:lnTo>
                <a:lnTo>
                  <a:pt x="7785053" y="836626"/>
                </a:lnTo>
                <a:lnTo>
                  <a:pt x="7902720" y="884822"/>
                </a:lnTo>
                <a:lnTo>
                  <a:pt x="7900447" y="891259"/>
                </a:lnTo>
                <a:lnTo>
                  <a:pt x="8017739" y="940515"/>
                </a:lnTo>
                <a:lnTo>
                  <a:pt x="8015090" y="948015"/>
                </a:lnTo>
                <a:lnTo>
                  <a:pt x="8132005" y="998338"/>
                </a:lnTo>
                <a:lnTo>
                  <a:pt x="8248731" y="1049198"/>
                </a:lnTo>
                <a:lnTo>
                  <a:pt x="8245514" y="1058309"/>
                </a:lnTo>
                <a:lnTo>
                  <a:pt x="8361859" y="1110248"/>
                </a:lnTo>
                <a:lnTo>
                  <a:pt x="8358259" y="1120441"/>
                </a:lnTo>
                <a:lnTo>
                  <a:pt x="8475783" y="1169040"/>
                </a:lnTo>
                <a:lnTo>
                  <a:pt x="8473952" y="1174224"/>
                </a:lnTo>
                <a:lnTo>
                  <a:pt x="8592267" y="1220586"/>
                </a:lnTo>
                <a:lnTo>
                  <a:pt x="8590545" y="1225461"/>
                </a:lnTo>
                <a:lnTo>
                  <a:pt x="8710004" y="1268582"/>
                </a:lnTo>
                <a:lnTo>
                  <a:pt x="8710080" y="1268366"/>
                </a:lnTo>
                <a:lnTo>
                  <a:pt x="8830274" y="1309404"/>
                </a:lnTo>
                <a:lnTo>
                  <a:pt x="8831075" y="1307136"/>
                </a:lnTo>
                <a:lnTo>
                  <a:pt x="8951983" y="1346153"/>
                </a:lnTo>
                <a:lnTo>
                  <a:pt x="8955335" y="1336662"/>
                </a:lnTo>
                <a:lnTo>
                  <a:pt x="9077272" y="1372762"/>
                </a:lnTo>
                <a:lnTo>
                  <a:pt x="9079790" y="1365633"/>
                </a:lnTo>
                <a:lnTo>
                  <a:pt x="9202387" y="1399866"/>
                </a:lnTo>
                <a:lnTo>
                  <a:pt x="9205553" y="1390900"/>
                </a:lnTo>
                <a:lnTo>
                  <a:pt x="9328788" y="1423327"/>
                </a:lnTo>
                <a:lnTo>
                  <a:pt x="9332581" y="1412586"/>
                </a:lnTo>
                <a:lnTo>
                  <a:pt x="9456432" y="1443270"/>
                </a:lnTo>
                <a:lnTo>
                  <a:pt x="9465522" y="1417528"/>
                </a:lnTo>
                <a:lnTo>
                  <a:pt x="9590256" y="1445712"/>
                </a:lnTo>
                <a:lnTo>
                  <a:pt x="9595520" y="1430804"/>
                </a:lnTo>
                <a:lnTo>
                  <a:pt x="9720815" y="1457397"/>
                </a:lnTo>
                <a:lnTo>
                  <a:pt x="9726630" y="1440930"/>
                </a:lnTo>
                <a:lnTo>
                  <a:pt x="9852465" y="1465995"/>
                </a:lnTo>
                <a:lnTo>
                  <a:pt x="9858809" y="1448031"/>
                </a:lnTo>
                <a:lnTo>
                  <a:pt x="9985161" y="1471629"/>
                </a:lnTo>
                <a:lnTo>
                  <a:pt x="9992012" y="1452229"/>
                </a:lnTo>
                <a:lnTo>
                  <a:pt x="10118861" y="1474423"/>
                </a:lnTo>
                <a:lnTo>
                  <a:pt x="10126197" y="1453649"/>
                </a:lnTo>
                <a:lnTo>
                  <a:pt x="10253520" y="1474500"/>
                </a:lnTo>
                <a:lnTo>
                  <a:pt x="10261319" y="1452414"/>
                </a:lnTo>
                <a:lnTo>
                  <a:pt x="10389095" y="1471983"/>
                </a:lnTo>
                <a:lnTo>
                  <a:pt x="10397336" y="1448646"/>
                </a:lnTo>
                <a:lnTo>
                  <a:pt x="10525542" y="1466995"/>
                </a:lnTo>
                <a:lnTo>
                  <a:pt x="10534203" y="1442469"/>
                </a:lnTo>
                <a:lnTo>
                  <a:pt x="10662818" y="1459661"/>
                </a:lnTo>
                <a:lnTo>
                  <a:pt x="10671877" y="1434007"/>
                </a:lnTo>
                <a:lnTo>
                  <a:pt x="10800879" y="1450102"/>
                </a:lnTo>
                <a:lnTo>
                  <a:pt x="10810315" y="1423383"/>
                </a:lnTo>
                <a:lnTo>
                  <a:pt x="10939683" y="1438443"/>
                </a:lnTo>
                <a:lnTo>
                  <a:pt x="10949473" y="1410720"/>
                </a:lnTo>
                <a:lnTo>
                  <a:pt x="11079184" y="1424806"/>
                </a:lnTo>
                <a:lnTo>
                  <a:pt x="11089307" y="1396141"/>
                </a:lnTo>
                <a:lnTo>
                  <a:pt x="11219340" y="1409316"/>
                </a:lnTo>
                <a:lnTo>
                  <a:pt x="11229774" y="1379770"/>
                </a:lnTo>
                <a:lnTo>
                  <a:pt x="11360108" y="1392095"/>
                </a:lnTo>
                <a:lnTo>
                  <a:pt x="11370831" y="1361730"/>
                </a:lnTo>
                <a:lnTo>
                  <a:pt x="11501442" y="1373267"/>
                </a:lnTo>
                <a:lnTo>
                  <a:pt x="11512433" y="1342145"/>
                </a:lnTo>
                <a:lnTo>
                  <a:pt x="11643301" y="1352955"/>
                </a:lnTo>
                <a:lnTo>
                  <a:pt x="11654537" y="1321137"/>
                </a:lnTo>
                <a:lnTo>
                  <a:pt x="11785641" y="1331282"/>
                </a:lnTo>
                <a:lnTo>
                  <a:pt x="11797101" y="1298830"/>
                </a:lnTo>
                <a:lnTo>
                  <a:pt x="11928417" y="1308372"/>
                </a:lnTo>
                <a:lnTo>
                  <a:pt x="11940079" y="1275348"/>
                </a:lnTo>
                <a:lnTo>
                  <a:pt x="12071587" y="1284349"/>
                </a:lnTo>
                <a:lnTo>
                  <a:pt x="12083429" y="1250813"/>
                </a:lnTo>
                <a:lnTo>
                  <a:pt x="12215106" y="1259334"/>
                </a:lnTo>
                <a:lnTo>
                  <a:pt x="12227107" y="1225350"/>
                </a:lnTo>
                <a:lnTo>
                  <a:pt x="12358932" y="1233452"/>
                </a:lnTo>
                <a:lnTo>
                  <a:pt x="12371070" y="1199080"/>
                </a:lnTo>
                <a:lnTo>
                  <a:pt x="12503020" y="1206826"/>
                </a:lnTo>
                <a:lnTo>
                  <a:pt x="12515273" y="1172129"/>
                </a:lnTo>
                <a:lnTo>
                  <a:pt x="12647328" y="1179580"/>
                </a:lnTo>
                <a:lnTo>
                  <a:pt x="12659674" y="1144618"/>
                </a:lnTo>
                <a:lnTo>
                  <a:pt x="12791811" y="1151836"/>
                </a:lnTo>
                <a:lnTo>
                  <a:pt x="12804229" y="1116672"/>
                </a:lnTo>
                <a:lnTo>
                  <a:pt x="12936426" y="1123718"/>
                </a:lnTo>
                <a:lnTo>
                  <a:pt x="13358133" y="1073741"/>
                </a:lnTo>
                <a:lnTo>
                  <a:pt x="13370629" y="1038354"/>
                </a:lnTo>
                <a:lnTo>
                  <a:pt x="13502868" y="1045285"/>
                </a:lnTo>
                <a:lnTo>
                  <a:pt x="13515338" y="1009973"/>
                </a:lnTo>
                <a:lnTo>
                  <a:pt x="13647538" y="1017011"/>
                </a:lnTo>
                <a:lnTo>
                  <a:pt x="13659960" y="981835"/>
                </a:lnTo>
                <a:lnTo>
                  <a:pt x="13792102" y="989040"/>
                </a:lnTo>
                <a:lnTo>
                  <a:pt x="13804453" y="954063"/>
                </a:lnTo>
                <a:lnTo>
                  <a:pt x="13936514" y="961497"/>
                </a:lnTo>
                <a:lnTo>
                  <a:pt x="13948774" y="926780"/>
                </a:lnTo>
                <a:lnTo>
                  <a:pt x="14080732" y="934505"/>
                </a:lnTo>
                <a:lnTo>
                  <a:pt x="14092878" y="900110"/>
                </a:lnTo>
                <a:lnTo>
                  <a:pt x="14224712" y="908187"/>
                </a:lnTo>
                <a:lnTo>
                  <a:pt x="14356475" y="916464"/>
                </a:lnTo>
                <a:lnTo>
                  <a:pt x="14368410" y="882667"/>
                </a:lnTo>
                <a:lnTo>
                  <a:pt x="14500016" y="891389"/>
                </a:lnTo>
                <a:lnTo>
                  <a:pt x="14511782" y="858068"/>
                </a:lnTo>
                <a:lnTo>
                  <a:pt x="14643210" y="867296"/>
                </a:lnTo>
                <a:lnTo>
                  <a:pt x="14654787" y="834513"/>
                </a:lnTo>
                <a:lnTo>
                  <a:pt x="14786013" y="844310"/>
                </a:lnTo>
                <a:lnTo>
                  <a:pt x="14797378" y="812125"/>
                </a:lnTo>
                <a:lnTo>
                  <a:pt x="14928382" y="822552"/>
                </a:lnTo>
                <a:lnTo>
                  <a:pt x="14939514" y="791028"/>
                </a:lnTo>
                <a:lnTo>
                  <a:pt x="15070274" y="802147"/>
                </a:lnTo>
                <a:lnTo>
                  <a:pt x="15081151" y="771346"/>
                </a:lnTo>
                <a:lnTo>
                  <a:pt x="15211645" y="783218"/>
                </a:lnTo>
                <a:lnTo>
                  <a:pt x="15222245" y="753201"/>
                </a:lnTo>
                <a:lnTo>
                  <a:pt x="15352450" y="765887"/>
                </a:lnTo>
                <a:lnTo>
                  <a:pt x="15362752" y="736716"/>
                </a:lnTo>
                <a:lnTo>
                  <a:pt x="15492648" y="750280"/>
                </a:lnTo>
                <a:lnTo>
                  <a:pt x="15502629" y="722016"/>
                </a:lnTo>
                <a:lnTo>
                  <a:pt x="15632194" y="736518"/>
                </a:lnTo>
                <a:lnTo>
                  <a:pt x="15641832" y="709224"/>
                </a:lnTo>
                <a:lnTo>
                  <a:pt x="15771044" y="724725"/>
                </a:lnTo>
                <a:lnTo>
                  <a:pt x="15900071" y="740750"/>
                </a:lnTo>
                <a:lnTo>
                  <a:pt x="15909156" y="715025"/>
                </a:lnTo>
                <a:lnTo>
                  <a:pt x="16037797" y="732142"/>
                </a:lnTo>
                <a:lnTo>
                  <a:pt x="16046485" y="707541"/>
                </a:lnTo>
                <a:lnTo>
                  <a:pt x="16174718" y="725812"/>
                </a:lnTo>
                <a:lnTo>
                  <a:pt x="16182988" y="702395"/>
                </a:lnTo>
                <a:lnTo>
                  <a:pt x="16310792" y="721883"/>
                </a:lnTo>
                <a:lnTo>
                  <a:pt x="16318621" y="699712"/>
                </a:lnTo>
                <a:lnTo>
                  <a:pt x="16445974" y="720477"/>
                </a:lnTo>
                <a:lnTo>
                  <a:pt x="16453342" y="699615"/>
                </a:lnTo>
                <a:lnTo>
                  <a:pt x="16580222" y="721719"/>
                </a:lnTo>
                <a:lnTo>
                  <a:pt x="16587105" y="702227"/>
                </a:lnTo>
                <a:lnTo>
                  <a:pt x="16713491" y="725732"/>
                </a:lnTo>
                <a:lnTo>
                  <a:pt x="16719869" y="707671"/>
                </a:lnTo>
                <a:lnTo>
                  <a:pt x="16845738" y="732638"/>
                </a:lnTo>
                <a:lnTo>
                  <a:pt x="16851588" y="716071"/>
                </a:lnTo>
                <a:lnTo>
                  <a:pt x="16976920" y="742562"/>
                </a:lnTo>
                <a:lnTo>
                  <a:pt x="16982221" y="727550"/>
                </a:lnTo>
                <a:lnTo>
                  <a:pt x="17106992" y="755627"/>
                </a:lnTo>
                <a:lnTo>
                  <a:pt x="17111722" y="742232"/>
                </a:lnTo>
                <a:lnTo>
                  <a:pt x="17235912" y="771956"/>
                </a:lnTo>
                <a:lnTo>
                  <a:pt x="17240050" y="760239"/>
                </a:lnTo>
                <a:lnTo>
                  <a:pt x="17363635" y="791672"/>
                </a:lnTo>
                <a:lnTo>
                  <a:pt x="17367159" y="781695"/>
                </a:lnTo>
                <a:lnTo>
                  <a:pt x="17490119" y="814899"/>
                </a:lnTo>
                <a:lnTo>
                  <a:pt x="17495567" y="799471"/>
                </a:lnTo>
                <a:lnTo>
                  <a:pt x="17617549" y="835447"/>
                </a:lnTo>
                <a:lnTo>
                  <a:pt x="17619441" y="830089"/>
                </a:lnTo>
                <a:lnTo>
                  <a:pt x="17740743" y="867990"/>
                </a:lnTo>
                <a:lnTo>
                  <a:pt x="17741945" y="864588"/>
                </a:lnTo>
                <a:lnTo>
                  <a:pt x="17862545" y="904475"/>
                </a:lnTo>
                <a:lnTo>
                  <a:pt x="17863034" y="903091"/>
                </a:lnTo>
                <a:lnTo>
                  <a:pt x="17982911" y="945026"/>
                </a:lnTo>
                <a:lnTo>
                  <a:pt x="17982666" y="945721"/>
                </a:lnTo>
                <a:lnTo>
                  <a:pt x="18101798" y="989766"/>
                </a:lnTo>
                <a:lnTo>
                  <a:pt x="18100797" y="992601"/>
                </a:lnTo>
                <a:lnTo>
                  <a:pt x="18219162" y="1038818"/>
                </a:lnTo>
                <a:lnTo>
                  <a:pt x="18217013" y="1044906"/>
                </a:lnTo>
                <a:lnTo>
                  <a:pt x="18194298" y="2634846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34835" y="3204809"/>
            <a:ext cx="629285" cy="1036319"/>
            <a:chOff x="1534835" y="3204809"/>
            <a:chExt cx="629285" cy="1036319"/>
          </a:xfrm>
        </p:grpSpPr>
        <p:sp>
          <p:nvSpPr>
            <p:cNvPr id="4" name="object 4"/>
            <p:cNvSpPr/>
            <p:nvPr/>
          </p:nvSpPr>
          <p:spPr>
            <a:xfrm>
              <a:off x="1585723" y="3292811"/>
              <a:ext cx="545465" cy="948690"/>
            </a:xfrm>
            <a:custGeom>
              <a:avLst/>
              <a:gdLst/>
              <a:ahLst/>
              <a:cxnLst/>
              <a:rect l="l" t="t" r="r" b="b"/>
              <a:pathLst>
                <a:path w="545464" h="948689">
                  <a:moveTo>
                    <a:pt x="311497" y="948263"/>
                  </a:moveTo>
                  <a:lnTo>
                    <a:pt x="0" y="948263"/>
                  </a:lnTo>
                  <a:lnTo>
                    <a:pt x="107206" y="447993"/>
                  </a:lnTo>
                  <a:lnTo>
                    <a:pt x="79040" y="411565"/>
                  </a:lnTo>
                  <a:lnTo>
                    <a:pt x="54886" y="372650"/>
                  </a:lnTo>
                  <a:lnTo>
                    <a:pt x="35513" y="331398"/>
                  </a:lnTo>
                  <a:lnTo>
                    <a:pt x="21689" y="287962"/>
                  </a:lnTo>
                  <a:lnTo>
                    <a:pt x="14181" y="242493"/>
                  </a:lnTo>
                  <a:lnTo>
                    <a:pt x="13757" y="195142"/>
                  </a:lnTo>
                  <a:lnTo>
                    <a:pt x="21545" y="146926"/>
                  </a:lnTo>
                  <a:lnTo>
                    <a:pt x="36944" y="106278"/>
                  </a:lnTo>
                  <a:lnTo>
                    <a:pt x="58960" y="72818"/>
                  </a:lnTo>
                  <a:lnTo>
                    <a:pt x="86600" y="46164"/>
                  </a:lnTo>
                  <a:lnTo>
                    <a:pt x="154773" y="11754"/>
                  </a:lnTo>
                  <a:lnTo>
                    <a:pt x="193318" y="3235"/>
                  </a:lnTo>
                  <a:lnTo>
                    <a:pt x="233509" y="0"/>
                  </a:lnTo>
                  <a:lnTo>
                    <a:pt x="274353" y="1666"/>
                  </a:lnTo>
                  <a:lnTo>
                    <a:pt x="314855" y="7854"/>
                  </a:lnTo>
                  <a:lnTo>
                    <a:pt x="354021" y="18183"/>
                  </a:lnTo>
                  <a:lnTo>
                    <a:pt x="390858" y="32271"/>
                  </a:lnTo>
                  <a:lnTo>
                    <a:pt x="453564" y="70202"/>
                  </a:lnTo>
                  <a:lnTo>
                    <a:pt x="495021" y="118601"/>
                  </a:lnTo>
                  <a:lnTo>
                    <a:pt x="512083" y="157855"/>
                  </a:lnTo>
                  <a:lnTo>
                    <a:pt x="525622" y="204195"/>
                  </a:lnTo>
                  <a:lnTo>
                    <a:pt x="535623" y="255723"/>
                  </a:lnTo>
                  <a:lnTo>
                    <a:pt x="542072" y="310543"/>
                  </a:lnTo>
                  <a:lnTo>
                    <a:pt x="544956" y="366758"/>
                  </a:lnTo>
                  <a:lnTo>
                    <a:pt x="544260" y="422469"/>
                  </a:lnTo>
                  <a:lnTo>
                    <a:pt x="539971" y="475780"/>
                  </a:lnTo>
                  <a:lnTo>
                    <a:pt x="532074" y="524792"/>
                  </a:lnTo>
                  <a:lnTo>
                    <a:pt x="520555" y="567610"/>
                  </a:lnTo>
                  <a:lnTo>
                    <a:pt x="517459" y="574704"/>
                  </a:lnTo>
                  <a:lnTo>
                    <a:pt x="258802" y="574704"/>
                  </a:lnTo>
                  <a:lnTo>
                    <a:pt x="311497" y="948263"/>
                  </a:lnTo>
                  <a:close/>
                </a:path>
                <a:path w="545464" h="948689">
                  <a:moveTo>
                    <a:pt x="427485" y="641073"/>
                  </a:moveTo>
                  <a:lnTo>
                    <a:pt x="378404" y="630075"/>
                  </a:lnTo>
                  <a:lnTo>
                    <a:pt x="320854" y="607694"/>
                  </a:lnTo>
                  <a:lnTo>
                    <a:pt x="258802" y="574704"/>
                  </a:lnTo>
                  <a:lnTo>
                    <a:pt x="517459" y="574704"/>
                  </a:lnTo>
                  <a:lnTo>
                    <a:pt x="505401" y="602335"/>
                  </a:lnTo>
                  <a:lnTo>
                    <a:pt x="486598" y="627069"/>
                  </a:lnTo>
                  <a:lnTo>
                    <a:pt x="464131" y="639917"/>
                  </a:lnTo>
                  <a:lnTo>
                    <a:pt x="427485" y="641073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34835" y="3204809"/>
              <a:ext cx="629285" cy="598805"/>
            </a:xfrm>
            <a:custGeom>
              <a:avLst/>
              <a:gdLst/>
              <a:ahLst/>
              <a:cxnLst/>
              <a:rect l="l" t="t" r="r" b="b"/>
              <a:pathLst>
                <a:path w="629285" h="598804">
                  <a:moveTo>
                    <a:pt x="174577" y="598584"/>
                  </a:moveTo>
                  <a:lnTo>
                    <a:pt x="134212" y="598584"/>
                  </a:lnTo>
                  <a:lnTo>
                    <a:pt x="116560" y="535866"/>
                  </a:lnTo>
                  <a:lnTo>
                    <a:pt x="94474" y="478174"/>
                  </a:lnTo>
                  <a:lnTo>
                    <a:pt x="70311" y="425337"/>
                  </a:lnTo>
                  <a:lnTo>
                    <a:pt x="46425" y="377185"/>
                  </a:lnTo>
                  <a:lnTo>
                    <a:pt x="25174" y="333547"/>
                  </a:lnTo>
                  <a:lnTo>
                    <a:pt x="8914" y="294253"/>
                  </a:lnTo>
                  <a:lnTo>
                    <a:pt x="0" y="259131"/>
                  </a:lnTo>
                  <a:lnTo>
                    <a:pt x="788" y="228012"/>
                  </a:lnTo>
                  <a:lnTo>
                    <a:pt x="22116" y="180062"/>
                  </a:lnTo>
                  <a:lnTo>
                    <a:pt x="52461" y="150441"/>
                  </a:lnTo>
                  <a:lnTo>
                    <a:pt x="79617" y="135411"/>
                  </a:lnTo>
                  <a:lnTo>
                    <a:pt x="91381" y="131231"/>
                  </a:lnTo>
                  <a:lnTo>
                    <a:pt x="100588" y="107487"/>
                  </a:lnTo>
                  <a:lnTo>
                    <a:pt x="136419" y="56978"/>
                  </a:lnTo>
                  <a:lnTo>
                    <a:pt x="211186" y="10788"/>
                  </a:lnTo>
                  <a:lnTo>
                    <a:pt x="337205" y="0"/>
                  </a:lnTo>
                  <a:lnTo>
                    <a:pt x="391757" y="7883"/>
                  </a:lnTo>
                  <a:lnTo>
                    <a:pt x="441841" y="19086"/>
                  </a:lnTo>
                  <a:lnTo>
                    <a:pt x="487003" y="33790"/>
                  </a:lnTo>
                  <a:lnTo>
                    <a:pt x="526790" y="52177"/>
                  </a:lnTo>
                  <a:lnTo>
                    <a:pt x="560750" y="74428"/>
                  </a:lnTo>
                  <a:lnTo>
                    <a:pt x="588430" y="100726"/>
                  </a:lnTo>
                  <a:lnTo>
                    <a:pt x="623137" y="166188"/>
                  </a:lnTo>
                  <a:lnTo>
                    <a:pt x="629259" y="205717"/>
                  </a:lnTo>
                  <a:lnTo>
                    <a:pt x="627289" y="250020"/>
                  </a:lnTo>
                  <a:lnTo>
                    <a:pt x="616774" y="299279"/>
                  </a:lnTo>
                  <a:lnTo>
                    <a:pt x="531956" y="294073"/>
                  </a:lnTo>
                  <a:lnTo>
                    <a:pt x="480652" y="297075"/>
                  </a:lnTo>
                  <a:lnTo>
                    <a:pt x="421829" y="312269"/>
                  </a:lnTo>
                  <a:lnTo>
                    <a:pt x="378219" y="363889"/>
                  </a:lnTo>
                  <a:lnTo>
                    <a:pt x="364591" y="404373"/>
                  </a:lnTo>
                  <a:lnTo>
                    <a:pt x="326692" y="404373"/>
                  </a:lnTo>
                  <a:lnTo>
                    <a:pt x="317213" y="390428"/>
                  </a:lnTo>
                  <a:lnTo>
                    <a:pt x="292330" y="361572"/>
                  </a:lnTo>
                  <a:lnTo>
                    <a:pt x="257372" y="337271"/>
                  </a:lnTo>
                  <a:lnTo>
                    <a:pt x="217668" y="336990"/>
                  </a:lnTo>
                  <a:lnTo>
                    <a:pt x="191187" y="365691"/>
                  </a:lnTo>
                  <a:lnTo>
                    <a:pt x="185318" y="405135"/>
                  </a:lnTo>
                  <a:lnTo>
                    <a:pt x="189524" y="440021"/>
                  </a:lnTo>
                  <a:lnTo>
                    <a:pt x="193267" y="455050"/>
                  </a:lnTo>
                  <a:lnTo>
                    <a:pt x="174577" y="598584"/>
                  </a:lnTo>
                  <a:close/>
                </a:path>
              </a:pathLst>
            </a:custGeom>
            <a:solidFill>
              <a:srgbClr val="181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08460" y="5864909"/>
            <a:ext cx="1908175" cy="1610995"/>
          </a:xfrm>
          <a:custGeom>
            <a:avLst/>
            <a:gdLst/>
            <a:ahLst/>
            <a:cxnLst/>
            <a:rect l="l" t="t" r="r" b="b"/>
            <a:pathLst>
              <a:path w="1908175" h="1610995">
                <a:moveTo>
                  <a:pt x="1700257" y="1610843"/>
                </a:moveTo>
                <a:lnTo>
                  <a:pt x="207665" y="1610843"/>
                </a:lnTo>
                <a:lnTo>
                  <a:pt x="160047" y="1605355"/>
                </a:lnTo>
                <a:lnTo>
                  <a:pt x="116336" y="1589724"/>
                </a:lnTo>
                <a:lnTo>
                  <a:pt x="77778" y="1565194"/>
                </a:lnTo>
                <a:lnTo>
                  <a:pt x="45619" y="1533011"/>
                </a:lnTo>
                <a:lnTo>
                  <a:pt x="21106" y="1494419"/>
                </a:lnTo>
                <a:lnTo>
                  <a:pt x="5484" y="1450664"/>
                </a:lnTo>
                <a:lnTo>
                  <a:pt x="0" y="1402992"/>
                </a:lnTo>
                <a:lnTo>
                  <a:pt x="0" y="207850"/>
                </a:lnTo>
                <a:lnTo>
                  <a:pt x="5484" y="160178"/>
                </a:lnTo>
                <a:lnTo>
                  <a:pt x="21106" y="116423"/>
                </a:lnTo>
                <a:lnTo>
                  <a:pt x="45619" y="77831"/>
                </a:lnTo>
                <a:lnTo>
                  <a:pt x="77778" y="45648"/>
                </a:lnTo>
                <a:lnTo>
                  <a:pt x="116336" y="21118"/>
                </a:lnTo>
                <a:lnTo>
                  <a:pt x="160047" y="5487"/>
                </a:lnTo>
                <a:lnTo>
                  <a:pt x="207665" y="0"/>
                </a:lnTo>
                <a:lnTo>
                  <a:pt x="1700257" y="0"/>
                </a:lnTo>
                <a:lnTo>
                  <a:pt x="1747887" y="5487"/>
                </a:lnTo>
                <a:lnTo>
                  <a:pt x="1791602" y="21118"/>
                </a:lnTo>
                <a:lnTo>
                  <a:pt x="1830159" y="45648"/>
                </a:lnTo>
                <a:lnTo>
                  <a:pt x="1862314" y="77831"/>
                </a:lnTo>
                <a:lnTo>
                  <a:pt x="1886822" y="116423"/>
                </a:lnTo>
                <a:lnTo>
                  <a:pt x="1902440" y="160178"/>
                </a:lnTo>
                <a:lnTo>
                  <a:pt x="1907922" y="207850"/>
                </a:lnTo>
                <a:lnTo>
                  <a:pt x="1907922" y="363738"/>
                </a:lnTo>
                <a:lnTo>
                  <a:pt x="415330" y="363738"/>
                </a:lnTo>
                <a:lnTo>
                  <a:pt x="395122" y="367820"/>
                </a:lnTo>
                <a:lnTo>
                  <a:pt x="378620" y="378954"/>
                </a:lnTo>
                <a:lnTo>
                  <a:pt x="367493" y="395470"/>
                </a:lnTo>
                <a:lnTo>
                  <a:pt x="363413" y="415701"/>
                </a:lnTo>
                <a:lnTo>
                  <a:pt x="363413" y="1195141"/>
                </a:lnTo>
                <a:lnTo>
                  <a:pt x="367493" y="1215372"/>
                </a:lnTo>
                <a:lnTo>
                  <a:pt x="378620" y="1231888"/>
                </a:lnTo>
                <a:lnTo>
                  <a:pt x="395122" y="1243022"/>
                </a:lnTo>
                <a:lnTo>
                  <a:pt x="415330" y="1247104"/>
                </a:lnTo>
                <a:lnTo>
                  <a:pt x="1907922" y="1247104"/>
                </a:lnTo>
                <a:lnTo>
                  <a:pt x="1907922" y="1402992"/>
                </a:lnTo>
                <a:lnTo>
                  <a:pt x="1902440" y="1450664"/>
                </a:lnTo>
                <a:lnTo>
                  <a:pt x="1886822" y="1494419"/>
                </a:lnTo>
                <a:lnTo>
                  <a:pt x="1862314" y="1533011"/>
                </a:lnTo>
                <a:lnTo>
                  <a:pt x="1830159" y="1565194"/>
                </a:lnTo>
                <a:lnTo>
                  <a:pt x="1791602" y="1589724"/>
                </a:lnTo>
                <a:lnTo>
                  <a:pt x="1747887" y="1605355"/>
                </a:lnTo>
                <a:lnTo>
                  <a:pt x="1700257" y="1610843"/>
                </a:lnTo>
                <a:close/>
              </a:path>
              <a:path w="1908175" h="1610995">
                <a:moveTo>
                  <a:pt x="1907922" y="1247104"/>
                </a:moveTo>
                <a:lnTo>
                  <a:pt x="1492592" y="1247104"/>
                </a:lnTo>
                <a:lnTo>
                  <a:pt x="1512805" y="1243022"/>
                </a:lnTo>
                <a:lnTo>
                  <a:pt x="1529306" y="1231888"/>
                </a:lnTo>
                <a:lnTo>
                  <a:pt x="1540430" y="1215372"/>
                </a:lnTo>
                <a:lnTo>
                  <a:pt x="1544508" y="1195141"/>
                </a:lnTo>
                <a:lnTo>
                  <a:pt x="1544508" y="415701"/>
                </a:lnTo>
                <a:lnTo>
                  <a:pt x="1540430" y="395470"/>
                </a:lnTo>
                <a:lnTo>
                  <a:pt x="1529306" y="378954"/>
                </a:lnTo>
                <a:lnTo>
                  <a:pt x="1512805" y="367820"/>
                </a:lnTo>
                <a:lnTo>
                  <a:pt x="1492592" y="363738"/>
                </a:lnTo>
                <a:lnTo>
                  <a:pt x="1907922" y="363738"/>
                </a:lnTo>
                <a:lnTo>
                  <a:pt x="1907922" y="1247104"/>
                </a:lnTo>
                <a:close/>
              </a:path>
            </a:pathLst>
          </a:custGeom>
          <a:solidFill>
            <a:srgbClr val="C4C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9643" y="3910381"/>
            <a:ext cx="3772535" cy="3643629"/>
            <a:chOff x="549643" y="3910381"/>
            <a:chExt cx="3772535" cy="3643629"/>
          </a:xfrm>
        </p:grpSpPr>
        <p:sp>
          <p:nvSpPr>
            <p:cNvPr id="8" name="object 8"/>
            <p:cNvSpPr/>
            <p:nvPr/>
          </p:nvSpPr>
          <p:spPr>
            <a:xfrm>
              <a:off x="2845237" y="5891507"/>
              <a:ext cx="998855" cy="1519555"/>
            </a:xfrm>
            <a:custGeom>
              <a:avLst/>
              <a:gdLst/>
              <a:ahLst/>
              <a:cxnLst/>
              <a:rect l="l" t="t" r="r" b="b"/>
              <a:pathLst>
                <a:path w="998854" h="1519554">
                  <a:moveTo>
                    <a:pt x="858149" y="1519290"/>
                  </a:moveTo>
                  <a:lnTo>
                    <a:pt x="813841" y="1464929"/>
                  </a:lnTo>
                  <a:lnTo>
                    <a:pt x="771253" y="1412250"/>
                  </a:lnTo>
                  <a:lnTo>
                    <a:pt x="730383" y="1361254"/>
                  </a:lnTo>
                  <a:lnTo>
                    <a:pt x="691233" y="1311938"/>
                  </a:lnTo>
                  <a:lnTo>
                    <a:pt x="653802" y="1264304"/>
                  </a:lnTo>
                  <a:lnTo>
                    <a:pt x="618091" y="1218350"/>
                  </a:lnTo>
                  <a:lnTo>
                    <a:pt x="584098" y="1174077"/>
                  </a:lnTo>
                  <a:lnTo>
                    <a:pt x="551825" y="1131483"/>
                  </a:lnTo>
                  <a:lnTo>
                    <a:pt x="521270" y="1090568"/>
                  </a:lnTo>
                  <a:lnTo>
                    <a:pt x="492435" y="1051331"/>
                  </a:lnTo>
                  <a:lnTo>
                    <a:pt x="465320" y="1013773"/>
                  </a:lnTo>
                  <a:lnTo>
                    <a:pt x="439923" y="977893"/>
                  </a:lnTo>
                  <a:lnTo>
                    <a:pt x="416245" y="943690"/>
                  </a:lnTo>
                  <a:lnTo>
                    <a:pt x="394287" y="911164"/>
                  </a:lnTo>
                  <a:lnTo>
                    <a:pt x="355527" y="851139"/>
                  </a:lnTo>
                  <a:lnTo>
                    <a:pt x="303521" y="764568"/>
                  </a:lnTo>
                  <a:lnTo>
                    <a:pt x="269475" y="706811"/>
                  </a:lnTo>
                  <a:lnTo>
                    <a:pt x="236749" y="650682"/>
                  </a:lnTo>
                  <a:lnTo>
                    <a:pt x="205502" y="596490"/>
                  </a:lnTo>
                  <a:lnTo>
                    <a:pt x="175894" y="544547"/>
                  </a:lnTo>
                  <a:lnTo>
                    <a:pt x="148086" y="495163"/>
                  </a:lnTo>
                  <a:lnTo>
                    <a:pt x="122237" y="448650"/>
                  </a:lnTo>
                  <a:lnTo>
                    <a:pt x="98507" y="405317"/>
                  </a:lnTo>
                  <a:lnTo>
                    <a:pt x="77055" y="365476"/>
                  </a:lnTo>
                  <a:lnTo>
                    <a:pt x="58043" y="329437"/>
                  </a:lnTo>
                  <a:lnTo>
                    <a:pt x="27973" y="270011"/>
                  </a:lnTo>
                  <a:lnTo>
                    <a:pt x="2231" y="200932"/>
                  </a:lnTo>
                  <a:lnTo>
                    <a:pt x="0" y="158799"/>
                  </a:lnTo>
                  <a:lnTo>
                    <a:pt x="8755" y="121077"/>
                  </a:lnTo>
                  <a:lnTo>
                    <a:pt x="52088" y="59794"/>
                  </a:lnTo>
                  <a:lnTo>
                    <a:pt x="83096" y="36696"/>
                  </a:lnTo>
                  <a:lnTo>
                    <a:pt x="117953" y="18935"/>
                  </a:lnTo>
                  <a:lnTo>
                    <a:pt x="154873" y="6745"/>
                  </a:lnTo>
                  <a:lnTo>
                    <a:pt x="227767" y="0"/>
                  </a:lnTo>
                  <a:lnTo>
                    <a:pt x="260170" y="5908"/>
                  </a:lnTo>
                  <a:lnTo>
                    <a:pt x="307966" y="37445"/>
                  </a:lnTo>
                  <a:lnTo>
                    <a:pt x="330370" y="70024"/>
                  </a:lnTo>
                  <a:lnTo>
                    <a:pt x="355831" y="110536"/>
                  </a:lnTo>
                  <a:lnTo>
                    <a:pt x="384348" y="158979"/>
                  </a:lnTo>
                  <a:lnTo>
                    <a:pt x="415923" y="215355"/>
                  </a:lnTo>
                  <a:lnTo>
                    <a:pt x="469018" y="314792"/>
                  </a:lnTo>
                  <a:lnTo>
                    <a:pt x="508237" y="390999"/>
                  </a:lnTo>
                  <a:lnTo>
                    <a:pt x="550514" y="475138"/>
                  </a:lnTo>
                  <a:lnTo>
                    <a:pt x="595849" y="567209"/>
                  </a:lnTo>
                  <a:lnTo>
                    <a:pt x="644242" y="667213"/>
                  </a:lnTo>
                  <a:lnTo>
                    <a:pt x="695695" y="775149"/>
                  </a:lnTo>
                  <a:lnTo>
                    <a:pt x="750206" y="891017"/>
                  </a:lnTo>
                  <a:lnTo>
                    <a:pt x="807776" y="1014817"/>
                  </a:lnTo>
                  <a:lnTo>
                    <a:pt x="868405" y="1146550"/>
                  </a:lnTo>
                  <a:lnTo>
                    <a:pt x="965085" y="1359022"/>
                  </a:lnTo>
                  <a:lnTo>
                    <a:pt x="998842" y="1433812"/>
                  </a:lnTo>
                  <a:lnTo>
                    <a:pt x="858149" y="1519290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9792" y="5826007"/>
              <a:ext cx="1102995" cy="1494155"/>
            </a:xfrm>
            <a:custGeom>
              <a:avLst/>
              <a:gdLst/>
              <a:ahLst/>
              <a:cxnLst/>
              <a:rect l="l" t="t" r="r" b="b"/>
              <a:pathLst>
                <a:path w="1102995" h="1494154">
                  <a:moveTo>
                    <a:pt x="489241" y="1493855"/>
                  </a:moveTo>
                  <a:lnTo>
                    <a:pt x="12909" y="294037"/>
                  </a:lnTo>
                  <a:lnTo>
                    <a:pt x="909" y="256245"/>
                  </a:lnTo>
                  <a:lnTo>
                    <a:pt x="0" y="220217"/>
                  </a:lnTo>
                  <a:lnTo>
                    <a:pt x="8946" y="186162"/>
                  </a:lnTo>
                  <a:lnTo>
                    <a:pt x="51471" y="124806"/>
                  </a:lnTo>
                  <a:lnTo>
                    <a:pt x="82580" y="97922"/>
                  </a:lnTo>
                  <a:lnTo>
                    <a:pt x="118608" y="73844"/>
                  </a:lnTo>
                  <a:lnTo>
                    <a:pt x="158319" y="52782"/>
                  </a:lnTo>
                  <a:lnTo>
                    <a:pt x="200480" y="34944"/>
                  </a:lnTo>
                  <a:lnTo>
                    <a:pt x="243856" y="20538"/>
                  </a:lnTo>
                  <a:lnTo>
                    <a:pt x="287213" y="9773"/>
                  </a:lnTo>
                  <a:lnTo>
                    <a:pt x="329316" y="2857"/>
                  </a:lnTo>
                  <a:lnTo>
                    <a:pt x="368931" y="0"/>
                  </a:lnTo>
                  <a:lnTo>
                    <a:pt x="404823" y="1408"/>
                  </a:lnTo>
                  <a:lnTo>
                    <a:pt x="460501" y="17857"/>
                  </a:lnTo>
                  <a:lnTo>
                    <a:pt x="497643" y="61716"/>
                  </a:lnTo>
                  <a:lnTo>
                    <a:pt x="519214" y="95253"/>
                  </a:lnTo>
                  <a:lnTo>
                    <a:pt x="542351" y="133462"/>
                  </a:lnTo>
                  <a:lnTo>
                    <a:pt x="566876" y="175878"/>
                  </a:lnTo>
                  <a:lnTo>
                    <a:pt x="592611" y="222038"/>
                  </a:lnTo>
                  <a:lnTo>
                    <a:pt x="619375" y="271476"/>
                  </a:lnTo>
                  <a:lnTo>
                    <a:pt x="646990" y="323730"/>
                  </a:lnTo>
                  <a:lnTo>
                    <a:pt x="675278" y="378333"/>
                  </a:lnTo>
                  <a:lnTo>
                    <a:pt x="704058" y="434822"/>
                  </a:lnTo>
                  <a:lnTo>
                    <a:pt x="733153" y="492734"/>
                  </a:lnTo>
                  <a:lnTo>
                    <a:pt x="791568" y="610963"/>
                  </a:lnTo>
                  <a:lnTo>
                    <a:pt x="849092" y="729308"/>
                  </a:lnTo>
                  <a:lnTo>
                    <a:pt x="1022730" y="1090794"/>
                  </a:lnTo>
                  <a:lnTo>
                    <a:pt x="1058522" y="1163690"/>
                  </a:lnTo>
                  <a:lnTo>
                    <a:pt x="1073219" y="1192752"/>
                  </a:lnTo>
                  <a:lnTo>
                    <a:pt x="1085546" y="1216272"/>
                  </a:lnTo>
                  <a:lnTo>
                    <a:pt x="1095323" y="1233784"/>
                  </a:lnTo>
                  <a:lnTo>
                    <a:pt x="1102371" y="1244824"/>
                  </a:lnTo>
                  <a:lnTo>
                    <a:pt x="489241" y="1493856"/>
                  </a:lnTo>
                  <a:close/>
                </a:path>
              </a:pathLst>
            </a:custGeom>
            <a:solidFill>
              <a:srgbClr val="67A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5445" y="6100915"/>
              <a:ext cx="1110615" cy="1097915"/>
            </a:xfrm>
            <a:custGeom>
              <a:avLst/>
              <a:gdLst/>
              <a:ahLst/>
              <a:cxnLst/>
              <a:rect l="l" t="t" r="r" b="b"/>
              <a:pathLst>
                <a:path w="1110614" h="1097915">
                  <a:moveTo>
                    <a:pt x="106786" y="1097863"/>
                  </a:moveTo>
                  <a:lnTo>
                    <a:pt x="68491" y="1097346"/>
                  </a:lnTo>
                  <a:lnTo>
                    <a:pt x="33427" y="1081962"/>
                  </a:lnTo>
                  <a:lnTo>
                    <a:pt x="8345" y="1054886"/>
                  </a:lnTo>
                  <a:lnTo>
                    <a:pt x="0" y="1019294"/>
                  </a:lnTo>
                  <a:lnTo>
                    <a:pt x="15142" y="978361"/>
                  </a:lnTo>
                  <a:lnTo>
                    <a:pt x="49924" y="928694"/>
                  </a:lnTo>
                  <a:lnTo>
                    <a:pt x="96995" y="863338"/>
                  </a:lnTo>
                  <a:lnTo>
                    <a:pt x="153965" y="785819"/>
                  </a:lnTo>
                  <a:lnTo>
                    <a:pt x="218444" y="699660"/>
                  </a:lnTo>
                  <a:lnTo>
                    <a:pt x="252753" y="654442"/>
                  </a:lnTo>
                  <a:lnTo>
                    <a:pt x="288043" y="608387"/>
                  </a:lnTo>
                  <a:lnTo>
                    <a:pt x="324016" y="561933"/>
                  </a:lnTo>
                  <a:lnTo>
                    <a:pt x="360372" y="515523"/>
                  </a:lnTo>
                  <a:lnTo>
                    <a:pt x="396813" y="469596"/>
                  </a:lnTo>
                  <a:lnTo>
                    <a:pt x="433040" y="424594"/>
                  </a:lnTo>
                  <a:lnTo>
                    <a:pt x="468755" y="380957"/>
                  </a:lnTo>
                  <a:lnTo>
                    <a:pt x="503658" y="339124"/>
                  </a:lnTo>
                  <a:lnTo>
                    <a:pt x="537451" y="299538"/>
                  </a:lnTo>
                  <a:lnTo>
                    <a:pt x="569835" y="262638"/>
                  </a:lnTo>
                  <a:lnTo>
                    <a:pt x="600512" y="228866"/>
                  </a:lnTo>
                  <a:lnTo>
                    <a:pt x="629182" y="198661"/>
                  </a:lnTo>
                  <a:lnTo>
                    <a:pt x="707251" y="119223"/>
                  </a:lnTo>
                  <a:lnTo>
                    <a:pt x="782205" y="44072"/>
                  </a:lnTo>
                  <a:lnTo>
                    <a:pt x="812942" y="20261"/>
                  </a:lnTo>
                  <a:lnTo>
                    <a:pt x="881790" y="0"/>
                  </a:lnTo>
                  <a:lnTo>
                    <a:pt x="917852" y="1781"/>
                  </a:lnTo>
                  <a:lnTo>
                    <a:pt x="988128" y="24748"/>
                  </a:lnTo>
                  <a:lnTo>
                    <a:pt x="1049109" y="67694"/>
                  </a:lnTo>
                  <a:lnTo>
                    <a:pt x="1092597" y="123546"/>
                  </a:lnTo>
                  <a:lnTo>
                    <a:pt x="1110395" y="185232"/>
                  </a:lnTo>
                  <a:lnTo>
                    <a:pt x="1107098" y="216052"/>
                  </a:lnTo>
                  <a:lnTo>
                    <a:pt x="1070989" y="273227"/>
                  </a:lnTo>
                  <a:lnTo>
                    <a:pt x="977906" y="357019"/>
                  </a:lnTo>
                  <a:lnTo>
                    <a:pt x="880175" y="443777"/>
                  </a:lnTo>
                  <a:lnTo>
                    <a:pt x="780043" y="531709"/>
                  </a:lnTo>
                  <a:lnTo>
                    <a:pt x="630258" y="661891"/>
                  </a:lnTo>
                  <a:lnTo>
                    <a:pt x="400443" y="859352"/>
                  </a:lnTo>
                  <a:lnTo>
                    <a:pt x="149504" y="1073378"/>
                  </a:lnTo>
                  <a:lnTo>
                    <a:pt x="141558" y="1080338"/>
                  </a:lnTo>
                  <a:lnTo>
                    <a:pt x="106786" y="1097863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8812" y="7012520"/>
              <a:ext cx="2493010" cy="541655"/>
            </a:xfrm>
            <a:custGeom>
              <a:avLst/>
              <a:gdLst/>
              <a:ahLst/>
              <a:cxnLst/>
              <a:rect l="l" t="t" r="r" b="b"/>
              <a:pathLst>
                <a:path w="2493010" h="541654">
                  <a:moveTo>
                    <a:pt x="673785" y="458431"/>
                  </a:moveTo>
                  <a:lnTo>
                    <a:pt x="656348" y="426339"/>
                  </a:lnTo>
                  <a:lnTo>
                    <a:pt x="622731" y="400786"/>
                  </a:lnTo>
                  <a:lnTo>
                    <a:pt x="574713" y="363474"/>
                  </a:lnTo>
                  <a:lnTo>
                    <a:pt x="351599" y="55714"/>
                  </a:lnTo>
                  <a:lnTo>
                    <a:pt x="343293" y="54546"/>
                  </a:lnTo>
                  <a:lnTo>
                    <a:pt x="292036" y="94043"/>
                  </a:lnTo>
                  <a:lnTo>
                    <a:pt x="281774" y="92913"/>
                  </a:lnTo>
                  <a:lnTo>
                    <a:pt x="226275" y="81927"/>
                  </a:lnTo>
                  <a:lnTo>
                    <a:pt x="184010" y="59728"/>
                  </a:lnTo>
                  <a:lnTo>
                    <a:pt x="154444" y="27444"/>
                  </a:lnTo>
                  <a:lnTo>
                    <a:pt x="141859" y="10896"/>
                  </a:lnTo>
                  <a:lnTo>
                    <a:pt x="133781" y="3543"/>
                  </a:lnTo>
                  <a:lnTo>
                    <a:pt x="123875" y="0"/>
                  </a:lnTo>
                  <a:lnTo>
                    <a:pt x="113449" y="584"/>
                  </a:lnTo>
                  <a:lnTo>
                    <a:pt x="103835" y="5575"/>
                  </a:lnTo>
                  <a:lnTo>
                    <a:pt x="68694" y="37350"/>
                  </a:lnTo>
                  <a:lnTo>
                    <a:pt x="41148" y="70015"/>
                  </a:lnTo>
                  <a:lnTo>
                    <a:pt x="14008" y="128803"/>
                  </a:lnTo>
                  <a:lnTo>
                    <a:pt x="0" y="164706"/>
                  </a:lnTo>
                  <a:lnTo>
                    <a:pt x="634034" y="531050"/>
                  </a:lnTo>
                  <a:lnTo>
                    <a:pt x="644486" y="519925"/>
                  </a:lnTo>
                  <a:lnTo>
                    <a:pt x="663778" y="492683"/>
                  </a:lnTo>
                  <a:lnTo>
                    <a:pt x="673785" y="458431"/>
                  </a:lnTo>
                  <a:close/>
                </a:path>
                <a:path w="2493010" h="541654">
                  <a:moveTo>
                    <a:pt x="2492984" y="493014"/>
                  </a:moveTo>
                  <a:lnTo>
                    <a:pt x="2484539" y="458317"/>
                  </a:lnTo>
                  <a:lnTo>
                    <a:pt x="2453436" y="439204"/>
                  </a:lnTo>
                  <a:lnTo>
                    <a:pt x="2379408" y="429628"/>
                  </a:lnTo>
                  <a:lnTo>
                    <a:pt x="2351417" y="425691"/>
                  </a:lnTo>
                  <a:lnTo>
                    <a:pt x="2004364" y="270840"/>
                  </a:lnTo>
                  <a:lnTo>
                    <a:pt x="1996567" y="273964"/>
                  </a:lnTo>
                  <a:lnTo>
                    <a:pt x="1971916" y="333844"/>
                  </a:lnTo>
                  <a:lnTo>
                    <a:pt x="1962467" y="337985"/>
                  </a:lnTo>
                  <a:lnTo>
                    <a:pt x="1939036" y="347103"/>
                  </a:lnTo>
                  <a:lnTo>
                    <a:pt x="1908937" y="356209"/>
                  </a:lnTo>
                  <a:lnTo>
                    <a:pt x="1879498" y="360349"/>
                  </a:lnTo>
                  <a:lnTo>
                    <a:pt x="1861286" y="358140"/>
                  </a:lnTo>
                  <a:lnTo>
                    <a:pt x="1840611" y="352513"/>
                  </a:lnTo>
                  <a:lnTo>
                    <a:pt x="1819617" y="344957"/>
                  </a:lnTo>
                  <a:lnTo>
                    <a:pt x="1800453" y="336969"/>
                  </a:lnTo>
                  <a:lnTo>
                    <a:pt x="1789747" y="334632"/>
                  </a:lnTo>
                  <a:lnTo>
                    <a:pt x="1757375" y="372935"/>
                  </a:lnTo>
                  <a:lnTo>
                    <a:pt x="1744840" y="419404"/>
                  </a:lnTo>
                  <a:lnTo>
                    <a:pt x="1742706" y="438683"/>
                  </a:lnTo>
                  <a:lnTo>
                    <a:pt x="1744522" y="469493"/>
                  </a:lnTo>
                  <a:lnTo>
                    <a:pt x="1748536" y="503085"/>
                  </a:lnTo>
                  <a:lnTo>
                    <a:pt x="1754378" y="541185"/>
                  </a:lnTo>
                  <a:lnTo>
                    <a:pt x="2486406" y="541185"/>
                  </a:lnTo>
                  <a:lnTo>
                    <a:pt x="2489898" y="526313"/>
                  </a:lnTo>
                  <a:lnTo>
                    <a:pt x="2492984" y="49301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9442" y="5323197"/>
              <a:ext cx="1991360" cy="1876425"/>
            </a:xfrm>
            <a:custGeom>
              <a:avLst/>
              <a:gdLst/>
              <a:ahLst/>
              <a:cxnLst/>
              <a:rect l="l" t="t" r="r" b="b"/>
              <a:pathLst>
                <a:path w="1991360" h="1876425">
                  <a:moveTo>
                    <a:pt x="1347454" y="1875982"/>
                  </a:moveTo>
                  <a:lnTo>
                    <a:pt x="769886" y="1507696"/>
                  </a:lnTo>
                  <a:lnTo>
                    <a:pt x="1243103" y="900123"/>
                  </a:lnTo>
                  <a:lnTo>
                    <a:pt x="1245713" y="894129"/>
                  </a:lnTo>
                  <a:lnTo>
                    <a:pt x="1249965" y="880523"/>
                  </a:lnTo>
                  <a:lnTo>
                    <a:pt x="1250495" y="865870"/>
                  </a:lnTo>
                  <a:lnTo>
                    <a:pt x="1241935" y="856734"/>
                  </a:lnTo>
                  <a:lnTo>
                    <a:pt x="919892" y="803895"/>
                  </a:lnTo>
                  <a:lnTo>
                    <a:pt x="655942" y="760059"/>
                  </a:lnTo>
                  <a:lnTo>
                    <a:pt x="446578" y="724359"/>
                  </a:lnTo>
                  <a:lnTo>
                    <a:pt x="393679" y="713735"/>
                  </a:lnTo>
                  <a:lnTo>
                    <a:pt x="344413" y="701156"/>
                  </a:lnTo>
                  <a:lnTo>
                    <a:pt x="298717" y="686552"/>
                  </a:lnTo>
                  <a:lnTo>
                    <a:pt x="256532" y="669857"/>
                  </a:lnTo>
                  <a:lnTo>
                    <a:pt x="217797" y="651001"/>
                  </a:lnTo>
                  <a:lnTo>
                    <a:pt x="182451" y="629918"/>
                  </a:lnTo>
                  <a:lnTo>
                    <a:pt x="150434" y="606539"/>
                  </a:lnTo>
                  <a:lnTo>
                    <a:pt x="121685" y="580795"/>
                  </a:lnTo>
                  <a:lnTo>
                    <a:pt x="73748" y="521942"/>
                  </a:lnTo>
                  <a:lnTo>
                    <a:pt x="54439" y="488697"/>
                  </a:lnTo>
                  <a:lnTo>
                    <a:pt x="38156" y="452816"/>
                  </a:lnTo>
                  <a:lnTo>
                    <a:pt x="24837" y="414229"/>
                  </a:lnTo>
                  <a:lnTo>
                    <a:pt x="14423" y="372870"/>
                  </a:lnTo>
                  <a:lnTo>
                    <a:pt x="6852" y="328670"/>
                  </a:lnTo>
                  <a:lnTo>
                    <a:pt x="2065" y="281561"/>
                  </a:lnTo>
                  <a:lnTo>
                    <a:pt x="0" y="231475"/>
                  </a:lnTo>
                  <a:lnTo>
                    <a:pt x="596" y="178344"/>
                  </a:lnTo>
                  <a:lnTo>
                    <a:pt x="3794" y="122100"/>
                  </a:lnTo>
                  <a:lnTo>
                    <a:pt x="9532" y="62674"/>
                  </a:lnTo>
                  <a:lnTo>
                    <a:pt x="17750" y="0"/>
                  </a:lnTo>
                  <a:lnTo>
                    <a:pt x="723681" y="0"/>
                  </a:lnTo>
                  <a:lnTo>
                    <a:pt x="965821" y="95388"/>
                  </a:lnTo>
                  <a:lnTo>
                    <a:pt x="1361861" y="265724"/>
                  </a:lnTo>
                  <a:lnTo>
                    <a:pt x="1731618" y="428460"/>
                  </a:lnTo>
                  <a:lnTo>
                    <a:pt x="1894911" y="501050"/>
                  </a:lnTo>
                  <a:lnTo>
                    <a:pt x="1934702" y="529235"/>
                  </a:lnTo>
                  <a:lnTo>
                    <a:pt x="1962457" y="565820"/>
                  </a:lnTo>
                  <a:lnTo>
                    <a:pt x="1979903" y="607977"/>
                  </a:lnTo>
                  <a:lnTo>
                    <a:pt x="1988766" y="652878"/>
                  </a:lnTo>
                  <a:lnTo>
                    <a:pt x="1990773" y="697693"/>
                  </a:lnTo>
                  <a:lnTo>
                    <a:pt x="1987649" y="739595"/>
                  </a:lnTo>
                  <a:lnTo>
                    <a:pt x="1981121" y="775754"/>
                  </a:lnTo>
                  <a:lnTo>
                    <a:pt x="1972916" y="803342"/>
                  </a:lnTo>
                  <a:lnTo>
                    <a:pt x="1874585" y="972477"/>
                  </a:lnTo>
                  <a:lnTo>
                    <a:pt x="1347454" y="1875982"/>
                  </a:lnTo>
                  <a:close/>
                </a:path>
              </a:pathLst>
            </a:custGeom>
            <a:solidFill>
              <a:srgbClr val="89C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643" y="5153149"/>
              <a:ext cx="2745740" cy="1155700"/>
            </a:xfrm>
            <a:custGeom>
              <a:avLst/>
              <a:gdLst/>
              <a:ahLst/>
              <a:cxnLst/>
              <a:rect l="l" t="t" r="r" b="b"/>
              <a:pathLst>
                <a:path w="2745740" h="1155700">
                  <a:moveTo>
                    <a:pt x="2534459" y="571783"/>
                  </a:moveTo>
                  <a:lnTo>
                    <a:pt x="2486684" y="541499"/>
                  </a:lnTo>
                  <a:lnTo>
                    <a:pt x="2450009" y="506467"/>
                  </a:lnTo>
                  <a:lnTo>
                    <a:pt x="2404817" y="458170"/>
                  </a:lnTo>
                  <a:lnTo>
                    <a:pt x="2351118" y="396605"/>
                  </a:lnTo>
                  <a:lnTo>
                    <a:pt x="1941109" y="226427"/>
                  </a:lnTo>
                  <a:lnTo>
                    <a:pt x="2032612" y="0"/>
                  </a:lnTo>
                  <a:lnTo>
                    <a:pt x="2446644" y="304371"/>
                  </a:lnTo>
                  <a:lnTo>
                    <a:pt x="2501242" y="320123"/>
                  </a:lnTo>
                  <a:lnTo>
                    <a:pt x="2552764" y="337112"/>
                  </a:lnTo>
                  <a:lnTo>
                    <a:pt x="2601208" y="355343"/>
                  </a:lnTo>
                  <a:lnTo>
                    <a:pt x="2646569" y="374819"/>
                  </a:lnTo>
                  <a:lnTo>
                    <a:pt x="2688844" y="395543"/>
                  </a:lnTo>
                  <a:lnTo>
                    <a:pt x="2728030" y="417520"/>
                  </a:lnTo>
                  <a:lnTo>
                    <a:pt x="2745178" y="447447"/>
                  </a:lnTo>
                  <a:lnTo>
                    <a:pt x="2733939" y="457592"/>
                  </a:lnTo>
                  <a:lnTo>
                    <a:pt x="2638557" y="457592"/>
                  </a:lnTo>
                  <a:lnTo>
                    <a:pt x="2588780" y="457758"/>
                  </a:lnTo>
                  <a:lnTo>
                    <a:pt x="2550904" y="463722"/>
                  </a:lnTo>
                  <a:lnTo>
                    <a:pt x="2531656" y="477796"/>
                  </a:lnTo>
                  <a:lnTo>
                    <a:pt x="2530160" y="486248"/>
                  </a:lnTo>
                  <a:lnTo>
                    <a:pt x="2531656" y="495041"/>
                  </a:lnTo>
                  <a:lnTo>
                    <a:pt x="2535197" y="504175"/>
                  </a:lnTo>
                  <a:lnTo>
                    <a:pt x="2539833" y="513650"/>
                  </a:lnTo>
                  <a:lnTo>
                    <a:pt x="2545872" y="526268"/>
                  </a:lnTo>
                  <a:lnTo>
                    <a:pt x="2550184" y="539372"/>
                  </a:lnTo>
                  <a:lnTo>
                    <a:pt x="2550748" y="552964"/>
                  </a:lnTo>
                  <a:lnTo>
                    <a:pt x="2545544" y="567042"/>
                  </a:lnTo>
                  <a:lnTo>
                    <a:pt x="2534459" y="571783"/>
                  </a:lnTo>
                  <a:close/>
                </a:path>
                <a:path w="2745740" h="1155700">
                  <a:moveTo>
                    <a:pt x="2693505" y="460908"/>
                  </a:moveTo>
                  <a:lnTo>
                    <a:pt x="2638557" y="457592"/>
                  </a:lnTo>
                  <a:lnTo>
                    <a:pt x="2733939" y="457592"/>
                  </a:lnTo>
                  <a:lnTo>
                    <a:pt x="2732574" y="458824"/>
                  </a:lnTo>
                  <a:lnTo>
                    <a:pt x="2693505" y="460908"/>
                  </a:lnTo>
                  <a:close/>
                </a:path>
                <a:path w="2745740" h="1155700">
                  <a:moveTo>
                    <a:pt x="115709" y="1155151"/>
                  </a:moveTo>
                  <a:lnTo>
                    <a:pt x="67938" y="1150500"/>
                  </a:lnTo>
                  <a:lnTo>
                    <a:pt x="15808" y="1127330"/>
                  </a:lnTo>
                  <a:lnTo>
                    <a:pt x="5560" y="1116554"/>
                  </a:lnTo>
                  <a:lnTo>
                    <a:pt x="0" y="1099481"/>
                  </a:lnTo>
                  <a:lnTo>
                    <a:pt x="4339" y="1079120"/>
                  </a:lnTo>
                  <a:lnTo>
                    <a:pt x="23790" y="1058479"/>
                  </a:lnTo>
                  <a:lnTo>
                    <a:pt x="66828" y="1027732"/>
                  </a:lnTo>
                  <a:lnTo>
                    <a:pt x="112203" y="993187"/>
                  </a:lnTo>
                  <a:lnTo>
                    <a:pt x="157099" y="957045"/>
                  </a:lnTo>
                  <a:lnTo>
                    <a:pt x="198696" y="921505"/>
                  </a:lnTo>
                  <a:lnTo>
                    <a:pt x="234175" y="888767"/>
                  </a:lnTo>
                  <a:lnTo>
                    <a:pt x="260718" y="861031"/>
                  </a:lnTo>
                  <a:lnTo>
                    <a:pt x="275506" y="840496"/>
                  </a:lnTo>
                  <a:lnTo>
                    <a:pt x="317730" y="678204"/>
                  </a:lnTo>
                  <a:lnTo>
                    <a:pt x="373547" y="396524"/>
                  </a:lnTo>
                  <a:lnTo>
                    <a:pt x="422232" y="129336"/>
                  </a:lnTo>
                  <a:lnTo>
                    <a:pt x="443066" y="10522"/>
                  </a:lnTo>
                  <a:lnTo>
                    <a:pt x="714224" y="11561"/>
                  </a:lnTo>
                  <a:lnTo>
                    <a:pt x="674670" y="139160"/>
                  </a:lnTo>
                  <a:lnTo>
                    <a:pt x="586150" y="423609"/>
                  </a:lnTo>
                  <a:lnTo>
                    <a:pt x="493877" y="717387"/>
                  </a:lnTo>
                  <a:lnTo>
                    <a:pt x="443066" y="872973"/>
                  </a:lnTo>
                  <a:lnTo>
                    <a:pt x="435207" y="914679"/>
                  </a:lnTo>
                  <a:lnTo>
                    <a:pt x="440143" y="960569"/>
                  </a:lnTo>
                  <a:lnTo>
                    <a:pt x="453820" y="1007782"/>
                  </a:lnTo>
                  <a:lnTo>
                    <a:pt x="472187" y="1053454"/>
                  </a:lnTo>
                  <a:lnTo>
                    <a:pt x="473168" y="1055585"/>
                  </a:lnTo>
                  <a:lnTo>
                    <a:pt x="351558" y="1055585"/>
                  </a:lnTo>
                  <a:lnTo>
                    <a:pt x="313016" y="1066664"/>
                  </a:lnTo>
                  <a:lnTo>
                    <a:pt x="263299" y="1092988"/>
                  </a:lnTo>
                  <a:lnTo>
                    <a:pt x="247329" y="1102258"/>
                  </a:lnTo>
                  <a:lnTo>
                    <a:pt x="203957" y="1126602"/>
                  </a:lnTo>
                  <a:lnTo>
                    <a:pt x="160566" y="1145709"/>
                  </a:lnTo>
                  <a:lnTo>
                    <a:pt x="115709" y="1155151"/>
                  </a:lnTo>
                  <a:close/>
                </a:path>
                <a:path w="2745740" h="1155700">
                  <a:moveTo>
                    <a:pt x="275506" y="840496"/>
                  </a:moveTo>
                  <a:close/>
                </a:path>
                <a:path w="2745740" h="1155700">
                  <a:moveTo>
                    <a:pt x="476285" y="1128731"/>
                  </a:moveTo>
                  <a:lnTo>
                    <a:pt x="454776" y="1123920"/>
                  </a:lnTo>
                  <a:lnTo>
                    <a:pt x="437117" y="1111169"/>
                  </a:lnTo>
                  <a:lnTo>
                    <a:pt x="421183" y="1094204"/>
                  </a:lnTo>
                  <a:lnTo>
                    <a:pt x="402579" y="1074738"/>
                  </a:lnTo>
                  <a:lnTo>
                    <a:pt x="380391" y="1060071"/>
                  </a:lnTo>
                  <a:lnTo>
                    <a:pt x="351558" y="1055585"/>
                  </a:lnTo>
                  <a:lnTo>
                    <a:pt x="473168" y="1055585"/>
                  </a:lnTo>
                  <a:lnTo>
                    <a:pt x="491192" y="1094723"/>
                  </a:lnTo>
                  <a:lnTo>
                    <a:pt x="497850" y="1108932"/>
                  </a:lnTo>
                  <a:lnTo>
                    <a:pt x="500917" y="1115567"/>
                  </a:lnTo>
                  <a:lnTo>
                    <a:pt x="503769" y="1121874"/>
                  </a:lnTo>
                  <a:lnTo>
                    <a:pt x="476285" y="1128731"/>
                  </a:lnTo>
                  <a:close/>
                </a:path>
              </a:pathLst>
            </a:custGeom>
            <a:solidFill>
              <a:srgbClr val="B18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2597" y="4005281"/>
              <a:ext cx="1211580" cy="1570990"/>
            </a:xfrm>
            <a:custGeom>
              <a:avLst/>
              <a:gdLst/>
              <a:ahLst/>
              <a:cxnLst/>
              <a:rect l="l" t="t" r="r" b="b"/>
              <a:pathLst>
                <a:path w="1211580" h="1570989">
                  <a:moveTo>
                    <a:pt x="1088065" y="1570571"/>
                  </a:moveTo>
                  <a:lnTo>
                    <a:pt x="1031259" y="1562382"/>
                  </a:lnTo>
                  <a:lnTo>
                    <a:pt x="976315" y="1552172"/>
                  </a:lnTo>
                  <a:lnTo>
                    <a:pt x="923206" y="1540002"/>
                  </a:lnTo>
                  <a:lnTo>
                    <a:pt x="871907" y="1525933"/>
                  </a:lnTo>
                  <a:lnTo>
                    <a:pt x="822391" y="1510024"/>
                  </a:lnTo>
                  <a:lnTo>
                    <a:pt x="774630" y="1492336"/>
                  </a:lnTo>
                  <a:lnTo>
                    <a:pt x="728599" y="1472929"/>
                  </a:lnTo>
                  <a:lnTo>
                    <a:pt x="684272" y="1451865"/>
                  </a:lnTo>
                  <a:lnTo>
                    <a:pt x="641622" y="1429202"/>
                  </a:lnTo>
                  <a:lnTo>
                    <a:pt x="600622" y="1405003"/>
                  </a:lnTo>
                  <a:lnTo>
                    <a:pt x="561246" y="1379326"/>
                  </a:lnTo>
                  <a:lnTo>
                    <a:pt x="523468" y="1352232"/>
                  </a:lnTo>
                  <a:lnTo>
                    <a:pt x="487261" y="1323782"/>
                  </a:lnTo>
                  <a:lnTo>
                    <a:pt x="452599" y="1294036"/>
                  </a:lnTo>
                  <a:lnTo>
                    <a:pt x="419455" y="1263055"/>
                  </a:lnTo>
                  <a:lnTo>
                    <a:pt x="387804" y="1230898"/>
                  </a:lnTo>
                  <a:lnTo>
                    <a:pt x="357617" y="1197627"/>
                  </a:lnTo>
                  <a:lnTo>
                    <a:pt x="328870" y="1163301"/>
                  </a:lnTo>
                  <a:lnTo>
                    <a:pt x="301536" y="1127981"/>
                  </a:lnTo>
                  <a:lnTo>
                    <a:pt x="275588" y="1091728"/>
                  </a:lnTo>
                  <a:lnTo>
                    <a:pt x="250999" y="1054601"/>
                  </a:lnTo>
                  <a:lnTo>
                    <a:pt x="227744" y="1016662"/>
                  </a:lnTo>
                  <a:lnTo>
                    <a:pt x="205796" y="977970"/>
                  </a:lnTo>
                  <a:lnTo>
                    <a:pt x="185129" y="938585"/>
                  </a:lnTo>
                  <a:lnTo>
                    <a:pt x="165716" y="898569"/>
                  </a:lnTo>
                  <a:lnTo>
                    <a:pt x="147530" y="857982"/>
                  </a:lnTo>
                  <a:lnTo>
                    <a:pt x="130546" y="816883"/>
                  </a:lnTo>
                  <a:lnTo>
                    <a:pt x="114736" y="775334"/>
                  </a:lnTo>
                  <a:lnTo>
                    <a:pt x="100075" y="733395"/>
                  </a:lnTo>
                  <a:lnTo>
                    <a:pt x="86536" y="691126"/>
                  </a:lnTo>
                  <a:lnTo>
                    <a:pt x="74093" y="648587"/>
                  </a:lnTo>
                  <a:lnTo>
                    <a:pt x="62718" y="605839"/>
                  </a:lnTo>
                  <a:lnTo>
                    <a:pt x="52386" y="562943"/>
                  </a:lnTo>
                  <a:lnTo>
                    <a:pt x="43071" y="519958"/>
                  </a:lnTo>
                  <a:lnTo>
                    <a:pt x="34746" y="476945"/>
                  </a:lnTo>
                  <a:lnTo>
                    <a:pt x="27384" y="433965"/>
                  </a:lnTo>
                  <a:lnTo>
                    <a:pt x="20958" y="391077"/>
                  </a:lnTo>
                  <a:lnTo>
                    <a:pt x="15444" y="348343"/>
                  </a:lnTo>
                  <a:lnTo>
                    <a:pt x="10814" y="305822"/>
                  </a:lnTo>
                  <a:lnTo>
                    <a:pt x="7041" y="263575"/>
                  </a:lnTo>
                  <a:lnTo>
                    <a:pt x="4100" y="221662"/>
                  </a:lnTo>
                  <a:lnTo>
                    <a:pt x="1963" y="180144"/>
                  </a:lnTo>
                  <a:lnTo>
                    <a:pt x="605" y="139081"/>
                  </a:lnTo>
                  <a:lnTo>
                    <a:pt x="0" y="98533"/>
                  </a:lnTo>
                  <a:lnTo>
                    <a:pt x="119" y="58561"/>
                  </a:lnTo>
                  <a:lnTo>
                    <a:pt x="938" y="19265"/>
                  </a:lnTo>
                  <a:lnTo>
                    <a:pt x="113077" y="0"/>
                  </a:lnTo>
                  <a:lnTo>
                    <a:pt x="146311" y="29901"/>
                  </a:lnTo>
                  <a:lnTo>
                    <a:pt x="178539" y="61180"/>
                  </a:lnTo>
                  <a:lnTo>
                    <a:pt x="209830" y="93756"/>
                  </a:lnTo>
                  <a:lnTo>
                    <a:pt x="240254" y="127554"/>
                  </a:lnTo>
                  <a:lnTo>
                    <a:pt x="269879" y="162493"/>
                  </a:lnTo>
                  <a:lnTo>
                    <a:pt x="298776" y="198498"/>
                  </a:lnTo>
                  <a:lnTo>
                    <a:pt x="327014" y="235490"/>
                  </a:lnTo>
                  <a:lnTo>
                    <a:pt x="354661" y="273391"/>
                  </a:lnTo>
                  <a:lnTo>
                    <a:pt x="381787" y="312124"/>
                  </a:lnTo>
                  <a:lnTo>
                    <a:pt x="408461" y="351610"/>
                  </a:lnTo>
                  <a:lnTo>
                    <a:pt x="434753" y="391772"/>
                  </a:lnTo>
                  <a:lnTo>
                    <a:pt x="460732" y="432532"/>
                  </a:lnTo>
                  <a:lnTo>
                    <a:pt x="486466" y="473812"/>
                  </a:lnTo>
                  <a:lnTo>
                    <a:pt x="512026" y="515534"/>
                  </a:lnTo>
                  <a:lnTo>
                    <a:pt x="639628" y="728054"/>
                  </a:lnTo>
                  <a:lnTo>
                    <a:pt x="665594" y="770795"/>
                  </a:lnTo>
                  <a:lnTo>
                    <a:pt x="691870" y="813434"/>
                  </a:lnTo>
                  <a:lnTo>
                    <a:pt x="718526" y="855892"/>
                  </a:lnTo>
                  <a:lnTo>
                    <a:pt x="745630" y="898092"/>
                  </a:lnTo>
                  <a:lnTo>
                    <a:pt x="773252" y="939956"/>
                  </a:lnTo>
                  <a:lnTo>
                    <a:pt x="801461" y="981406"/>
                  </a:lnTo>
                  <a:lnTo>
                    <a:pt x="830326" y="1022364"/>
                  </a:lnTo>
                  <a:lnTo>
                    <a:pt x="859917" y="1062753"/>
                  </a:lnTo>
                  <a:lnTo>
                    <a:pt x="890303" y="1102494"/>
                  </a:lnTo>
                  <a:lnTo>
                    <a:pt x="921553" y="1141510"/>
                  </a:lnTo>
                  <a:lnTo>
                    <a:pt x="953737" y="1179723"/>
                  </a:lnTo>
                  <a:lnTo>
                    <a:pt x="986923" y="1217055"/>
                  </a:lnTo>
                  <a:lnTo>
                    <a:pt x="1021181" y="1253429"/>
                  </a:lnTo>
                  <a:lnTo>
                    <a:pt x="1056581" y="1288766"/>
                  </a:lnTo>
                  <a:lnTo>
                    <a:pt x="1093191" y="1322988"/>
                  </a:lnTo>
                  <a:lnTo>
                    <a:pt x="1131081" y="1356018"/>
                  </a:lnTo>
                  <a:lnTo>
                    <a:pt x="1170319" y="1387779"/>
                  </a:lnTo>
                  <a:lnTo>
                    <a:pt x="1210976" y="1418191"/>
                  </a:lnTo>
                  <a:lnTo>
                    <a:pt x="1088065" y="1570571"/>
                  </a:lnTo>
                  <a:close/>
                </a:path>
              </a:pathLst>
            </a:custGeom>
            <a:solidFill>
              <a:srgbClr val="E77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4225" y="3955280"/>
              <a:ext cx="1028065" cy="1481455"/>
            </a:xfrm>
            <a:custGeom>
              <a:avLst/>
              <a:gdLst/>
              <a:ahLst/>
              <a:cxnLst/>
              <a:rect l="l" t="t" r="r" b="b"/>
              <a:pathLst>
                <a:path w="1028064" h="1481454">
                  <a:moveTo>
                    <a:pt x="993028" y="1480936"/>
                  </a:moveTo>
                  <a:lnTo>
                    <a:pt x="0" y="1480936"/>
                  </a:lnTo>
                  <a:lnTo>
                    <a:pt x="4635" y="1420462"/>
                  </a:lnTo>
                  <a:lnTo>
                    <a:pt x="9516" y="1360977"/>
                  </a:lnTo>
                  <a:lnTo>
                    <a:pt x="14665" y="1302464"/>
                  </a:lnTo>
                  <a:lnTo>
                    <a:pt x="20107" y="1244911"/>
                  </a:lnTo>
                  <a:lnTo>
                    <a:pt x="25865" y="1188301"/>
                  </a:lnTo>
                  <a:lnTo>
                    <a:pt x="32087" y="1131579"/>
                  </a:lnTo>
                  <a:lnTo>
                    <a:pt x="38428" y="1077856"/>
                  </a:lnTo>
                  <a:lnTo>
                    <a:pt x="45281" y="1023991"/>
                  </a:lnTo>
                  <a:lnTo>
                    <a:pt x="52547" y="971012"/>
                  </a:lnTo>
                  <a:lnTo>
                    <a:pt x="60250" y="918904"/>
                  </a:lnTo>
                  <a:lnTo>
                    <a:pt x="68414" y="867652"/>
                  </a:lnTo>
                  <a:lnTo>
                    <a:pt x="77064" y="817242"/>
                  </a:lnTo>
                  <a:lnTo>
                    <a:pt x="86223" y="767660"/>
                  </a:lnTo>
                  <a:lnTo>
                    <a:pt x="95915" y="718890"/>
                  </a:lnTo>
                  <a:lnTo>
                    <a:pt x="106164" y="670918"/>
                  </a:lnTo>
                  <a:lnTo>
                    <a:pt x="116996" y="623730"/>
                  </a:lnTo>
                  <a:lnTo>
                    <a:pt x="128432" y="577311"/>
                  </a:lnTo>
                  <a:lnTo>
                    <a:pt x="140499" y="531646"/>
                  </a:lnTo>
                  <a:lnTo>
                    <a:pt x="153219" y="486721"/>
                  </a:lnTo>
                  <a:lnTo>
                    <a:pt x="166617" y="442520"/>
                  </a:lnTo>
                  <a:lnTo>
                    <a:pt x="180717" y="399031"/>
                  </a:lnTo>
                  <a:lnTo>
                    <a:pt x="195543" y="356237"/>
                  </a:lnTo>
                  <a:lnTo>
                    <a:pt x="211119" y="314124"/>
                  </a:lnTo>
                  <a:lnTo>
                    <a:pt x="227470" y="272679"/>
                  </a:lnTo>
                  <a:lnTo>
                    <a:pt x="244618" y="231885"/>
                  </a:lnTo>
                  <a:lnTo>
                    <a:pt x="262589" y="191729"/>
                  </a:lnTo>
                  <a:lnTo>
                    <a:pt x="281406" y="152196"/>
                  </a:lnTo>
                  <a:lnTo>
                    <a:pt x="301094" y="113271"/>
                  </a:lnTo>
                  <a:lnTo>
                    <a:pt x="321676" y="74939"/>
                  </a:lnTo>
                  <a:lnTo>
                    <a:pt x="343176" y="37187"/>
                  </a:lnTo>
                  <a:lnTo>
                    <a:pt x="365620" y="0"/>
                  </a:lnTo>
                  <a:lnTo>
                    <a:pt x="652067" y="44947"/>
                  </a:lnTo>
                  <a:lnTo>
                    <a:pt x="653175" y="102696"/>
                  </a:lnTo>
                  <a:lnTo>
                    <a:pt x="656403" y="159463"/>
                  </a:lnTo>
                  <a:lnTo>
                    <a:pt x="661611" y="215275"/>
                  </a:lnTo>
                  <a:lnTo>
                    <a:pt x="668659" y="270162"/>
                  </a:lnTo>
                  <a:lnTo>
                    <a:pt x="677404" y="324149"/>
                  </a:lnTo>
                  <a:lnTo>
                    <a:pt x="687707" y="377267"/>
                  </a:lnTo>
                  <a:lnTo>
                    <a:pt x="699427" y="429542"/>
                  </a:lnTo>
                  <a:lnTo>
                    <a:pt x="712422" y="481003"/>
                  </a:lnTo>
                  <a:lnTo>
                    <a:pt x="726552" y="531677"/>
                  </a:lnTo>
                  <a:lnTo>
                    <a:pt x="741676" y="581592"/>
                  </a:lnTo>
                  <a:lnTo>
                    <a:pt x="757653" y="630777"/>
                  </a:lnTo>
                  <a:lnTo>
                    <a:pt x="774342" y="679259"/>
                  </a:lnTo>
                  <a:lnTo>
                    <a:pt x="791602" y="727067"/>
                  </a:lnTo>
                  <a:lnTo>
                    <a:pt x="809293" y="774227"/>
                  </a:lnTo>
                  <a:lnTo>
                    <a:pt x="827273" y="820769"/>
                  </a:lnTo>
                  <a:lnTo>
                    <a:pt x="845402" y="866720"/>
                  </a:lnTo>
                  <a:lnTo>
                    <a:pt x="863539" y="912107"/>
                  </a:lnTo>
                  <a:lnTo>
                    <a:pt x="899272" y="1001306"/>
                  </a:lnTo>
                  <a:lnTo>
                    <a:pt x="916587" y="1045172"/>
                  </a:lnTo>
                  <a:lnTo>
                    <a:pt x="933346" y="1088587"/>
                  </a:lnTo>
                  <a:lnTo>
                    <a:pt x="949409" y="1131579"/>
                  </a:lnTo>
                  <a:lnTo>
                    <a:pt x="964634" y="1174176"/>
                  </a:lnTo>
                  <a:lnTo>
                    <a:pt x="978881" y="1216405"/>
                  </a:lnTo>
                  <a:lnTo>
                    <a:pt x="992009" y="1258295"/>
                  </a:lnTo>
                  <a:lnTo>
                    <a:pt x="1003877" y="1299873"/>
                  </a:lnTo>
                  <a:lnTo>
                    <a:pt x="1014344" y="1341168"/>
                  </a:lnTo>
                  <a:lnTo>
                    <a:pt x="1023269" y="1382207"/>
                  </a:lnTo>
                  <a:lnTo>
                    <a:pt x="1027724" y="1411608"/>
                  </a:lnTo>
                  <a:lnTo>
                    <a:pt x="1027665" y="1443994"/>
                  </a:lnTo>
                  <a:lnTo>
                    <a:pt x="1017848" y="1470168"/>
                  </a:lnTo>
                  <a:lnTo>
                    <a:pt x="993028" y="1480936"/>
                  </a:lnTo>
                  <a:close/>
                </a:path>
              </a:pathLst>
            </a:custGeom>
            <a:solidFill>
              <a:srgbClr val="DDE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8729" y="3910381"/>
              <a:ext cx="1169035" cy="2072005"/>
            </a:xfrm>
            <a:custGeom>
              <a:avLst/>
              <a:gdLst/>
              <a:ahLst/>
              <a:cxnLst/>
              <a:rect l="l" t="t" r="r" b="b"/>
              <a:pathLst>
                <a:path w="1169035" h="2072004">
                  <a:moveTo>
                    <a:pt x="214202" y="2071443"/>
                  </a:moveTo>
                  <a:lnTo>
                    <a:pt x="1228" y="2071443"/>
                  </a:lnTo>
                  <a:lnTo>
                    <a:pt x="0" y="2008305"/>
                  </a:lnTo>
                  <a:lnTo>
                    <a:pt x="208" y="1946012"/>
                  </a:lnTo>
                  <a:lnTo>
                    <a:pt x="1805" y="1884572"/>
                  </a:lnTo>
                  <a:lnTo>
                    <a:pt x="4741" y="1823993"/>
                  </a:lnTo>
                  <a:lnTo>
                    <a:pt x="8968" y="1764282"/>
                  </a:lnTo>
                  <a:lnTo>
                    <a:pt x="14436" y="1705448"/>
                  </a:lnTo>
                  <a:lnTo>
                    <a:pt x="21098" y="1647497"/>
                  </a:lnTo>
                  <a:lnTo>
                    <a:pt x="28903" y="1590438"/>
                  </a:lnTo>
                  <a:lnTo>
                    <a:pt x="37804" y="1534278"/>
                  </a:lnTo>
                  <a:lnTo>
                    <a:pt x="47750" y="1479026"/>
                  </a:lnTo>
                  <a:lnTo>
                    <a:pt x="58694" y="1424688"/>
                  </a:lnTo>
                  <a:lnTo>
                    <a:pt x="70587" y="1371274"/>
                  </a:lnTo>
                  <a:lnTo>
                    <a:pt x="83379" y="1318789"/>
                  </a:lnTo>
                  <a:lnTo>
                    <a:pt x="97023" y="1267243"/>
                  </a:lnTo>
                  <a:lnTo>
                    <a:pt x="111468" y="1216644"/>
                  </a:lnTo>
                  <a:lnTo>
                    <a:pt x="126666" y="1166997"/>
                  </a:lnTo>
                  <a:lnTo>
                    <a:pt x="142568" y="1118313"/>
                  </a:lnTo>
                  <a:lnTo>
                    <a:pt x="159126" y="1070597"/>
                  </a:lnTo>
                  <a:lnTo>
                    <a:pt x="176290" y="1023859"/>
                  </a:lnTo>
                  <a:lnTo>
                    <a:pt x="194012" y="978106"/>
                  </a:lnTo>
                  <a:lnTo>
                    <a:pt x="212242" y="933345"/>
                  </a:lnTo>
                  <a:lnTo>
                    <a:pt x="230933" y="889584"/>
                  </a:lnTo>
                  <a:lnTo>
                    <a:pt x="250034" y="846832"/>
                  </a:lnTo>
                  <a:lnTo>
                    <a:pt x="269498" y="805095"/>
                  </a:lnTo>
                  <a:lnTo>
                    <a:pt x="289274" y="764383"/>
                  </a:lnTo>
                  <a:lnTo>
                    <a:pt x="309316" y="724701"/>
                  </a:lnTo>
                  <a:lnTo>
                    <a:pt x="329573" y="686059"/>
                  </a:lnTo>
                  <a:lnTo>
                    <a:pt x="349996" y="648464"/>
                  </a:lnTo>
                  <a:lnTo>
                    <a:pt x="370538" y="611923"/>
                  </a:lnTo>
                  <a:lnTo>
                    <a:pt x="391148" y="576445"/>
                  </a:lnTo>
                  <a:lnTo>
                    <a:pt x="411778" y="542037"/>
                  </a:lnTo>
                  <a:lnTo>
                    <a:pt x="432380" y="508707"/>
                  </a:lnTo>
                  <a:lnTo>
                    <a:pt x="452904" y="476463"/>
                  </a:lnTo>
                  <a:lnTo>
                    <a:pt x="493524" y="415262"/>
                  </a:lnTo>
                  <a:lnTo>
                    <a:pt x="455609" y="408891"/>
                  </a:lnTo>
                  <a:lnTo>
                    <a:pt x="390000" y="370524"/>
                  </a:lnTo>
                  <a:lnTo>
                    <a:pt x="364642" y="336019"/>
                  </a:lnTo>
                  <a:lnTo>
                    <a:pt x="334929" y="276123"/>
                  </a:lnTo>
                  <a:lnTo>
                    <a:pt x="315209" y="222396"/>
                  </a:lnTo>
                  <a:lnTo>
                    <a:pt x="304919" y="174715"/>
                  </a:lnTo>
                  <a:lnTo>
                    <a:pt x="303495" y="132954"/>
                  </a:lnTo>
                  <a:lnTo>
                    <a:pt x="310376" y="96991"/>
                  </a:lnTo>
                  <a:lnTo>
                    <a:pt x="346797" y="41960"/>
                  </a:lnTo>
                  <a:lnTo>
                    <a:pt x="409679" y="8629"/>
                  </a:lnTo>
                  <a:lnTo>
                    <a:pt x="455372" y="0"/>
                  </a:lnTo>
                  <a:lnTo>
                    <a:pt x="501101" y="509"/>
                  </a:lnTo>
                  <a:lnTo>
                    <a:pt x="548265" y="7430"/>
                  </a:lnTo>
                  <a:lnTo>
                    <a:pt x="642347" y="27535"/>
                  </a:lnTo>
                  <a:lnTo>
                    <a:pt x="690043" y="36177"/>
                  </a:lnTo>
                  <a:lnTo>
                    <a:pt x="742144" y="42464"/>
                  </a:lnTo>
                  <a:lnTo>
                    <a:pt x="799441" y="44898"/>
                  </a:lnTo>
                  <a:lnTo>
                    <a:pt x="807358" y="44898"/>
                  </a:lnTo>
                  <a:lnTo>
                    <a:pt x="814366" y="45418"/>
                  </a:lnTo>
                  <a:lnTo>
                    <a:pt x="820856" y="46418"/>
                  </a:lnTo>
                  <a:lnTo>
                    <a:pt x="915863" y="51848"/>
                  </a:lnTo>
                  <a:lnTo>
                    <a:pt x="973451" y="263211"/>
                  </a:lnTo>
                  <a:lnTo>
                    <a:pt x="1087170" y="761042"/>
                  </a:lnTo>
                  <a:lnTo>
                    <a:pt x="1168450" y="1340957"/>
                  </a:lnTo>
                  <a:lnTo>
                    <a:pt x="1128719" y="1798574"/>
                  </a:lnTo>
                  <a:lnTo>
                    <a:pt x="343875" y="1798639"/>
                  </a:lnTo>
                  <a:lnTo>
                    <a:pt x="321622" y="1851107"/>
                  </a:lnTo>
                  <a:lnTo>
                    <a:pt x="299564" y="1901063"/>
                  </a:lnTo>
                  <a:lnTo>
                    <a:pt x="277749" y="1948291"/>
                  </a:lnTo>
                  <a:lnTo>
                    <a:pt x="256220" y="1992575"/>
                  </a:lnTo>
                  <a:lnTo>
                    <a:pt x="235022" y="2033698"/>
                  </a:lnTo>
                  <a:lnTo>
                    <a:pt x="214202" y="2071443"/>
                  </a:lnTo>
                  <a:close/>
                </a:path>
              </a:pathLst>
            </a:custGeom>
            <a:solidFill>
              <a:srgbClr val="FF9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2605" y="5234211"/>
              <a:ext cx="293370" cy="474980"/>
            </a:xfrm>
            <a:custGeom>
              <a:avLst/>
              <a:gdLst/>
              <a:ahLst/>
              <a:cxnLst/>
              <a:rect l="l" t="t" r="r" b="b"/>
              <a:pathLst>
                <a:path w="293369" h="474979">
                  <a:moveTo>
                    <a:pt x="293326" y="474808"/>
                  </a:moveTo>
                  <a:lnTo>
                    <a:pt x="0" y="474808"/>
                  </a:lnTo>
                  <a:lnTo>
                    <a:pt x="17603" y="431879"/>
                  </a:lnTo>
                  <a:lnTo>
                    <a:pt x="35277" y="387654"/>
                  </a:lnTo>
                  <a:lnTo>
                    <a:pt x="52997" y="342239"/>
                  </a:lnTo>
                  <a:lnTo>
                    <a:pt x="70741" y="295741"/>
                  </a:lnTo>
                  <a:lnTo>
                    <a:pt x="88484" y="248267"/>
                  </a:lnTo>
                  <a:lnTo>
                    <a:pt x="106205" y="199925"/>
                  </a:lnTo>
                  <a:lnTo>
                    <a:pt x="123878" y="150820"/>
                  </a:lnTo>
                  <a:lnTo>
                    <a:pt x="141482" y="101060"/>
                  </a:lnTo>
                  <a:lnTo>
                    <a:pt x="176385" y="0"/>
                  </a:lnTo>
                  <a:lnTo>
                    <a:pt x="183251" y="56015"/>
                  </a:lnTo>
                  <a:lnTo>
                    <a:pt x="191039" y="111548"/>
                  </a:lnTo>
                  <a:lnTo>
                    <a:pt x="199805" y="166067"/>
                  </a:lnTo>
                  <a:lnTo>
                    <a:pt x="209605" y="219043"/>
                  </a:lnTo>
                  <a:lnTo>
                    <a:pt x="220498" y="269946"/>
                  </a:lnTo>
                  <a:lnTo>
                    <a:pt x="232539" y="318245"/>
                  </a:lnTo>
                  <a:lnTo>
                    <a:pt x="245785" y="363411"/>
                  </a:lnTo>
                  <a:lnTo>
                    <a:pt x="260294" y="404913"/>
                  </a:lnTo>
                  <a:lnTo>
                    <a:pt x="276122" y="442223"/>
                  </a:lnTo>
                  <a:lnTo>
                    <a:pt x="293326" y="474808"/>
                  </a:lnTo>
                  <a:close/>
                </a:path>
              </a:pathLst>
            </a:custGeom>
            <a:solidFill>
              <a:srgbClr val="000000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6927" y="1394087"/>
            <a:ext cx="228599" cy="22859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6552" y="1394087"/>
            <a:ext cx="228599" cy="22859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6178" y="1394087"/>
            <a:ext cx="228599" cy="228599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483779" y="1027718"/>
            <a:ext cx="152463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50" dirty="0">
                <a:solidFill>
                  <a:srgbClr val="1A1D2D"/>
                </a:solidFill>
              </a:rPr>
              <a:t>Сформированность</a:t>
            </a:r>
            <a:r>
              <a:rPr sz="6000" spc="-145" dirty="0">
                <a:solidFill>
                  <a:srgbClr val="1A1D2D"/>
                </a:solidFill>
              </a:rPr>
              <a:t> </a:t>
            </a:r>
            <a:r>
              <a:rPr sz="6000" spc="-190" dirty="0">
                <a:solidFill>
                  <a:srgbClr val="1A1D2D"/>
                </a:solidFill>
              </a:rPr>
              <a:t>4к</a:t>
            </a:r>
            <a:r>
              <a:rPr sz="6000" spc="-140" dirty="0">
                <a:solidFill>
                  <a:srgbClr val="1A1D2D"/>
                </a:solidFill>
              </a:rPr>
              <a:t> </a:t>
            </a:r>
            <a:r>
              <a:rPr sz="6000" spc="45" dirty="0">
                <a:solidFill>
                  <a:srgbClr val="1A1D2D"/>
                </a:solidFill>
              </a:rPr>
              <a:t>компетенций</a:t>
            </a:r>
            <a:endParaRPr sz="6000"/>
          </a:p>
        </p:txBody>
      </p:sp>
      <p:sp>
        <p:nvSpPr>
          <p:cNvPr id="22" name="object 22"/>
          <p:cNvSpPr txBox="1"/>
          <p:nvPr/>
        </p:nvSpPr>
        <p:spPr>
          <a:xfrm>
            <a:off x="17723487" y="255583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BE4E7"/>
                </a:solidFill>
                <a:latin typeface="Microsoft Sans Serif"/>
                <a:cs typeface="Microsoft Sans Serif"/>
              </a:rPr>
              <a:t>4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59363" y="2287408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59203" y="62998"/>
                </a:moveTo>
                <a:lnTo>
                  <a:pt x="3800" y="62998"/>
                </a:lnTo>
                <a:lnTo>
                  <a:pt x="2562" y="62485"/>
                </a:lnTo>
                <a:lnTo>
                  <a:pt x="512" y="60435"/>
                </a:lnTo>
                <a:lnTo>
                  <a:pt x="0" y="59198"/>
                </a:lnTo>
                <a:lnTo>
                  <a:pt x="0" y="3800"/>
                </a:lnTo>
                <a:lnTo>
                  <a:pt x="513" y="2562"/>
                </a:lnTo>
                <a:lnTo>
                  <a:pt x="2563" y="512"/>
                </a:lnTo>
                <a:lnTo>
                  <a:pt x="3800" y="0"/>
                </a:lnTo>
                <a:lnTo>
                  <a:pt x="59203" y="0"/>
                </a:lnTo>
                <a:lnTo>
                  <a:pt x="60440" y="512"/>
                </a:lnTo>
                <a:lnTo>
                  <a:pt x="62491" y="2562"/>
                </a:lnTo>
                <a:lnTo>
                  <a:pt x="63003" y="3800"/>
                </a:lnTo>
                <a:lnTo>
                  <a:pt x="63003" y="57748"/>
                </a:lnTo>
                <a:lnTo>
                  <a:pt x="63003" y="59198"/>
                </a:lnTo>
                <a:lnTo>
                  <a:pt x="62491" y="60435"/>
                </a:lnTo>
                <a:lnTo>
                  <a:pt x="60440" y="62485"/>
                </a:lnTo>
                <a:lnTo>
                  <a:pt x="59203" y="62998"/>
                </a:lnTo>
                <a:close/>
              </a:path>
            </a:pathLst>
          </a:custGeom>
          <a:solidFill>
            <a:srgbClr val="6B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 rot="18900000">
            <a:off x="4445229" y="8422791"/>
            <a:ext cx="3840369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300" spc="-90" dirty="0">
                <a:latin typeface="Arial Black"/>
                <a:cs typeface="Arial Black"/>
              </a:rPr>
              <a:t>Критическое</a:t>
            </a:r>
            <a:r>
              <a:rPr sz="2300" spc="-120" dirty="0">
                <a:latin typeface="Arial Black"/>
                <a:cs typeface="Arial Black"/>
              </a:rPr>
              <a:t> </a:t>
            </a:r>
            <a:r>
              <a:rPr sz="2300" spc="-75" dirty="0">
                <a:latin typeface="Arial Black"/>
                <a:cs typeface="Arial Black"/>
              </a:rPr>
              <a:t>мышление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 rot="18900000">
            <a:off x="7316940" y="8359959"/>
            <a:ext cx="3663751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300" spc="-80" dirty="0">
                <a:latin typeface="Arial Black"/>
                <a:cs typeface="Arial Black"/>
              </a:rPr>
              <a:t>Креативное</a:t>
            </a:r>
            <a:r>
              <a:rPr sz="2300" spc="-135" dirty="0">
                <a:latin typeface="Arial Black"/>
                <a:cs typeface="Arial Black"/>
              </a:rPr>
              <a:t> </a:t>
            </a:r>
            <a:r>
              <a:rPr sz="2300" spc="-75" dirty="0">
                <a:latin typeface="Arial Black"/>
                <a:cs typeface="Arial Black"/>
              </a:rPr>
              <a:t>мышление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 rot="18900000">
            <a:off x="11104023" y="7916761"/>
            <a:ext cx="2416425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300" spc="-60" dirty="0">
                <a:latin typeface="Arial Black"/>
                <a:cs typeface="Arial Black"/>
              </a:rPr>
              <a:t>Коммуникация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 rot="18900000">
            <a:off x="14210745" y="7787313"/>
            <a:ext cx="1902553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5"/>
              </a:lnSpc>
            </a:pPr>
            <a:r>
              <a:rPr sz="2300" spc="-80" dirty="0">
                <a:latin typeface="Arial Black"/>
                <a:cs typeface="Arial Black"/>
              </a:rPr>
              <a:t>Кооперация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91067" y="2617607"/>
            <a:ext cx="10531475" cy="5715"/>
          </a:xfrm>
          <a:custGeom>
            <a:avLst/>
            <a:gdLst/>
            <a:ahLst/>
            <a:cxnLst/>
            <a:rect l="l" t="t" r="r" b="b"/>
            <a:pathLst>
              <a:path w="10531475" h="5714">
                <a:moveTo>
                  <a:pt x="10531219" y="5249"/>
                </a:moveTo>
                <a:lnTo>
                  <a:pt x="0" y="5249"/>
                </a:lnTo>
                <a:lnTo>
                  <a:pt x="0" y="0"/>
                </a:lnTo>
                <a:lnTo>
                  <a:pt x="10531219" y="0"/>
                </a:lnTo>
                <a:lnTo>
                  <a:pt x="10531219" y="5249"/>
                </a:lnTo>
                <a:close/>
              </a:path>
            </a:pathLst>
          </a:custGeom>
          <a:solidFill>
            <a:srgbClr val="000000">
              <a:alpha val="2470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391067" y="3255463"/>
            <a:ext cx="10531475" cy="3620135"/>
            <a:chOff x="6391067" y="3255463"/>
            <a:chExt cx="10531475" cy="3620135"/>
          </a:xfrm>
        </p:grpSpPr>
        <p:sp>
          <p:nvSpPr>
            <p:cNvPr id="31" name="object 31"/>
            <p:cNvSpPr/>
            <p:nvPr/>
          </p:nvSpPr>
          <p:spPr>
            <a:xfrm>
              <a:off x="6391059" y="3680713"/>
              <a:ext cx="10531475" cy="2131695"/>
            </a:xfrm>
            <a:custGeom>
              <a:avLst/>
              <a:gdLst/>
              <a:ahLst/>
              <a:cxnLst/>
              <a:rect l="l" t="t" r="r" b="b"/>
              <a:pathLst>
                <a:path w="10531475" h="2131695">
                  <a:moveTo>
                    <a:pt x="10531221" y="2126183"/>
                  </a:moveTo>
                  <a:lnTo>
                    <a:pt x="0" y="2126183"/>
                  </a:lnTo>
                  <a:lnTo>
                    <a:pt x="0" y="2131428"/>
                  </a:lnTo>
                  <a:lnTo>
                    <a:pt x="10531221" y="2131428"/>
                  </a:lnTo>
                  <a:lnTo>
                    <a:pt x="10531221" y="2126183"/>
                  </a:lnTo>
                  <a:close/>
                </a:path>
                <a:path w="10531475" h="2131695">
                  <a:moveTo>
                    <a:pt x="10531221" y="1063091"/>
                  </a:moveTo>
                  <a:lnTo>
                    <a:pt x="0" y="1063091"/>
                  </a:lnTo>
                  <a:lnTo>
                    <a:pt x="0" y="1068336"/>
                  </a:lnTo>
                  <a:lnTo>
                    <a:pt x="10531221" y="1068336"/>
                  </a:lnTo>
                  <a:lnTo>
                    <a:pt x="10531221" y="1063091"/>
                  </a:lnTo>
                  <a:close/>
                </a:path>
                <a:path w="10531475" h="2131695">
                  <a:moveTo>
                    <a:pt x="10531221" y="0"/>
                  </a:moveTo>
                  <a:lnTo>
                    <a:pt x="0" y="0"/>
                  </a:lnTo>
                  <a:lnTo>
                    <a:pt x="0" y="5245"/>
                  </a:lnTo>
                  <a:lnTo>
                    <a:pt x="10531221" y="5245"/>
                  </a:lnTo>
                  <a:lnTo>
                    <a:pt x="10531221" y="0"/>
                  </a:lnTo>
                  <a:close/>
                </a:path>
              </a:pathLst>
            </a:custGeom>
            <a:solidFill>
              <a:srgbClr val="000000">
                <a:alpha val="2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391067" y="6869983"/>
              <a:ext cx="10531475" cy="5715"/>
            </a:xfrm>
            <a:custGeom>
              <a:avLst/>
              <a:gdLst/>
              <a:ahLst/>
              <a:cxnLst/>
              <a:rect l="l" t="t" r="r" b="b"/>
              <a:pathLst>
                <a:path w="10531475" h="5715">
                  <a:moveTo>
                    <a:pt x="10531219" y="5249"/>
                  </a:moveTo>
                  <a:lnTo>
                    <a:pt x="0" y="5249"/>
                  </a:lnTo>
                  <a:lnTo>
                    <a:pt x="0" y="0"/>
                  </a:lnTo>
                  <a:lnTo>
                    <a:pt x="10531219" y="0"/>
                  </a:lnTo>
                  <a:lnTo>
                    <a:pt x="10531219" y="5249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91059" y="3255466"/>
              <a:ext cx="10531475" cy="3617595"/>
            </a:xfrm>
            <a:custGeom>
              <a:avLst/>
              <a:gdLst/>
              <a:ahLst/>
              <a:cxnLst/>
              <a:rect l="l" t="t" r="r" b="b"/>
              <a:pathLst>
                <a:path w="10531475" h="3617595">
                  <a:moveTo>
                    <a:pt x="2369528" y="2885617"/>
                  </a:moveTo>
                  <a:lnTo>
                    <a:pt x="2368727" y="2842006"/>
                  </a:lnTo>
                  <a:lnTo>
                    <a:pt x="2366314" y="2798470"/>
                  </a:lnTo>
                  <a:lnTo>
                    <a:pt x="2362301" y="2755036"/>
                  </a:lnTo>
                  <a:lnTo>
                    <a:pt x="2356701" y="2711793"/>
                  </a:lnTo>
                  <a:lnTo>
                    <a:pt x="2349512" y="2668778"/>
                  </a:lnTo>
                  <a:lnTo>
                    <a:pt x="2340737" y="2626055"/>
                  </a:lnTo>
                  <a:lnTo>
                    <a:pt x="2330399" y="2583688"/>
                  </a:lnTo>
                  <a:lnTo>
                    <a:pt x="2318512" y="2541727"/>
                  </a:lnTo>
                  <a:lnTo>
                    <a:pt x="2305088" y="2500236"/>
                  </a:lnTo>
                  <a:lnTo>
                    <a:pt x="2290140" y="2459266"/>
                  </a:lnTo>
                  <a:lnTo>
                    <a:pt x="2273693" y="2418867"/>
                  </a:lnTo>
                  <a:lnTo>
                    <a:pt x="2255774" y="2379103"/>
                  </a:lnTo>
                  <a:lnTo>
                    <a:pt x="2236406" y="2340038"/>
                  </a:lnTo>
                  <a:lnTo>
                    <a:pt x="2215604" y="2301697"/>
                  </a:lnTo>
                  <a:lnTo>
                    <a:pt x="2193417" y="2264156"/>
                  </a:lnTo>
                  <a:lnTo>
                    <a:pt x="2169858" y="2227453"/>
                  </a:lnTo>
                  <a:lnTo>
                    <a:pt x="2144966" y="2191639"/>
                  </a:lnTo>
                  <a:lnTo>
                    <a:pt x="2118766" y="2156777"/>
                  </a:lnTo>
                  <a:lnTo>
                    <a:pt x="2091309" y="2122894"/>
                  </a:lnTo>
                  <a:lnTo>
                    <a:pt x="2062619" y="2090039"/>
                  </a:lnTo>
                  <a:lnTo>
                    <a:pt x="2032736" y="2058276"/>
                  </a:lnTo>
                  <a:lnTo>
                    <a:pt x="2001710" y="2027631"/>
                  </a:lnTo>
                  <a:lnTo>
                    <a:pt x="1969566" y="1998141"/>
                  </a:lnTo>
                  <a:lnTo>
                    <a:pt x="1936369" y="1969858"/>
                  </a:lnTo>
                  <a:lnTo>
                    <a:pt x="1902155" y="1942820"/>
                  </a:lnTo>
                  <a:lnTo>
                    <a:pt x="1866963" y="1917052"/>
                  </a:lnTo>
                  <a:lnTo>
                    <a:pt x="1830844" y="1892604"/>
                  </a:lnTo>
                  <a:lnTo>
                    <a:pt x="1793849" y="1869490"/>
                  </a:lnTo>
                  <a:lnTo>
                    <a:pt x="1756041" y="1847773"/>
                  </a:lnTo>
                  <a:lnTo>
                    <a:pt x="1717446" y="1827441"/>
                  </a:lnTo>
                  <a:lnTo>
                    <a:pt x="1678127" y="1808556"/>
                  </a:lnTo>
                  <a:lnTo>
                    <a:pt x="1638147" y="1791131"/>
                  </a:lnTo>
                  <a:lnTo>
                    <a:pt x="1597558" y="1775180"/>
                  </a:lnTo>
                  <a:lnTo>
                    <a:pt x="1556397" y="1760740"/>
                  </a:lnTo>
                  <a:lnTo>
                    <a:pt x="1514741" y="1747824"/>
                  </a:lnTo>
                  <a:lnTo>
                    <a:pt x="1472641" y="1736458"/>
                  </a:lnTo>
                  <a:lnTo>
                    <a:pt x="1430147" y="1726641"/>
                  </a:lnTo>
                  <a:lnTo>
                    <a:pt x="1387309" y="1718398"/>
                  </a:lnTo>
                  <a:lnTo>
                    <a:pt x="1344206" y="1711731"/>
                  </a:lnTo>
                  <a:lnTo>
                    <a:pt x="1300886" y="1706664"/>
                  </a:lnTo>
                  <a:lnTo>
                    <a:pt x="1257414" y="1703184"/>
                  </a:lnTo>
                  <a:lnTo>
                    <a:pt x="1213840" y="1701304"/>
                  </a:lnTo>
                  <a:lnTo>
                    <a:pt x="1184757" y="1700949"/>
                  </a:lnTo>
                  <a:lnTo>
                    <a:pt x="1170228" y="1701038"/>
                  </a:lnTo>
                  <a:lnTo>
                    <a:pt x="1126629" y="1702384"/>
                  </a:lnTo>
                  <a:lnTo>
                    <a:pt x="1083119" y="1705317"/>
                  </a:lnTo>
                  <a:lnTo>
                    <a:pt x="1039736" y="1709864"/>
                  </a:lnTo>
                  <a:lnTo>
                    <a:pt x="996556" y="1715998"/>
                  </a:lnTo>
                  <a:lnTo>
                    <a:pt x="953630" y="1723720"/>
                  </a:lnTo>
                  <a:lnTo>
                    <a:pt x="911021" y="1733016"/>
                  </a:lnTo>
                  <a:lnTo>
                    <a:pt x="868768" y="1743862"/>
                  </a:lnTo>
                  <a:lnTo>
                    <a:pt x="826960" y="1756270"/>
                  </a:lnTo>
                  <a:lnTo>
                    <a:pt x="785634" y="1770202"/>
                  </a:lnTo>
                  <a:lnTo>
                    <a:pt x="744842" y="1785645"/>
                  </a:lnTo>
                  <a:lnTo>
                    <a:pt x="704646" y="1802587"/>
                  </a:lnTo>
                  <a:lnTo>
                    <a:pt x="665111" y="1820989"/>
                  </a:lnTo>
                  <a:lnTo>
                    <a:pt x="626275" y="1840839"/>
                  </a:lnTo>
                  <a:lnTo>
                    <a:pt x="588187" y="1862099"/>
                  </a:lnTo>
                  <a:lnTo>
                    <a:pt x="550913" y="1884743"/>
                  </a:lnTo>
                  <a:lnTo>
                    <a:pt x="514502" y="1908759"/>
                  </a:lnTo>
                  <a:lnTo>
                    <a:pt x="479005" y="1934083"/>
                  </a:lnTo>
                  <a:lnTo>
                    <a:pt x="444449" y="1960702"/>
                  </a:lnTo>
                  <a:lnTo>
                    <a:pt x="410908" y="1988578"/>
                  </a:lnTo>
                  <a:lnTo>
                    <a:pt x="378409" y="2017674"/>
                  </a:lnTo>
                  <a:lnTo>
                    <a:pt x="347014" y="2047938"/>
                  </a:lnTo>
                  <a:lnTo>
                    <a:pt x="316738" y="2079332"/>
                  </a:lnTo>
                  <a:lnTo>
                    <a:pt x="287655" y="2111832"/>
                  </a:lnTo>
                  <a:lnTo>
                    <a:pt x="259778" y="2145373"/>
                  </a:lnTo>
                  <a:lnTo>
                    <a:pt x="233159" y="2179917"/>
                  </a:lnTo>
                  <a:lnTo>
                    <a:pt x="207822" y="2215413"/>
                  </a:lnTo>
                  <a:lnTo>
                    <a:pt x="183807" y="2251824"/>
                  </a:lnTo>
                  <a:lnTo>
                    <a:pt x="161163" y="2289098"/>
                  </a:lnTo>
                  <a:lnTo>
                    <a:pt x="139903" y="2327173"/>
                  </a:lnTo>
                  <a:lnTo>
                    <a:pt x="120053" y="2365997"/>
                  </a:lnTo>
                  <a:lnTo>
                    <a:pt x="101638" y="2405545"/>
                  </a:lnTo>
                  <a:lnTo>
                    <a:pt x="84709" y="2445728"/>
                  </a:lnTo>
                  <a:lnTo>
                    <a:pt x="69253" y="2486507"/>
                  </a:lnTo>
                  <a:lnTo>
                    <a:pt x="55321" y="2527833"/>
                  </a:lnTo>
                  <a:lnTo>
                    <a:pt x="42913" y="2569654"/>
                  </a:lnTo>
                  <a:lnTo>
                    <a:pt x="32054" y="2611894"/>
                  </a:lnTo>
                  <a:lnTo>
                    <a:pt x="22771" y="2654503"/>
                  </a:lnTo>
                  <a:lnTo>
                    <a:pt x="15049" y="2697416"/>
                  </a:lnTo>
                  <a:lnTo>
                    <a:pt x="8915" y="2740596"/>
                  </a:lnTo>
                  <a:lnTo>
                    <a:pt x="4368" y="2783979"/>
                  </a:lnTo>
                  <a:lnTo>
                    <a:pt x="1435" y="2827490"/>
                  </a:lnTo>
                  <a:lnTo>
                    <a:pt x="88" y="2871076"/>
                  </a:lnTo>
                  <a:lnTo>
                    <a:pt x="0" y="2885617"/>
                  </a:lnTo>
                  <a:lnTo>
                    <a:pt x="0" y="3617150"/>
                  </a:lnTo>
                  <a:lnTo>
                    <a:pt x="2369528" y="3617150"/>
                  </a:lnTo>
                  <a:lnTo>
                    <a:pt x="2369528" y="2885617"/>
                  </a:lnTo>
                  <a:close/>
                </a:path>
                <a:path w="10531475" h="3617595">
                  <a:moveTo>
                    <a:pt x="5090096" y="3140760"/>
                  </a:moveTo>
                  <a:lnTo>
                    <a:pt x="5089283" y="3097149"/>
                  </a:lnTo>
                  <a:lnTo>
                    <a:pt x="5086883" y="3053613"/>
                  </a:lnTo>
                  <a:lnTo>
                    <a:pt x="5082870" y="3010179"/>
                  </a:lnTo>
                  <a:lnTo>
                    <a:pt x="5077269" y="2966936"/>
                  </a:lnTo>
                  <a:lnTo>
                    <a:pt x="5070081" y="2923921"/>
                  </a:lnTo>
                  <a:lnTo>
                    <a:pt x="5061305" y="2881198"/>
                  </a:lnTo>
                  <a:lnTo>
                    <a:pt x="5050968" y="2838831"/>
                  </a:lnTo>
                  <a:lnTo>
                    <a:pt x="5039080" y="2796870"/>
                  </a:lnTo>
                  <a:lnTo>
                    <a:pt x="5025644" y="2755379"/>
                  </a:lnTo>
                  <a:lnTo>
                    <a:pt x="5010709" y="2714409"/>
                  </a:lnTo>
                  <a:lnTo>
                    <a:pt x="4994262" y="2674010"/>
                  </a:lnTo>
                  <a:lnTo>
                    <a:pt x="4976342" y="2634246"/>
                  </a:lnTo>
                  <a:lnTo>
                    <a:pt x="4956975" y="2595181"/>
                  </a:lnTo>
                  <a:lnTo>
                    <a:pt x="4936172" y="2556840"/>
                  </a:lnTo>
                  <a:lnTo>
                    <a:pt x="4913985" y="2519299"/>
                  </a:lnTo>
                  <a:lnTo>
                    <a:pt x="4890427" y="2482596"/>
                  </a:lnTo>
                  <a:lnTo>
                    <a:pt x="4865535" y="2446782"/>
                  </a:lnTo>
                  <a:lnTo>
                    <a:pt x="4839335" y="2411920"/>
                  </a:lnTo>
                  <a:lnTo>
                    <a:pt x="4811865" y="2378037"/>
                  </a:lnTo>
                  <a:lnTo>
                    <a:pt x="4783175" y="2345182"/>
                  </a:lnTo>
                  <a:lnTo>
                    <a:pt x="4753305" y="2313419"/>
                  </a:lnTo>
                  <a:lnTo>
                    <a:pt x="4722266" y="2282774"/>
                  </a:lnTo>
                  <a:lnTo>
                    <a:pt x="4690135" y="2253284"/>
                  </a:lnTo>
                  <a:lnTo>
                    <a:pt x="4656937" y="2225002"/>
                  </a:lnTo>
                  <a:lnTo>
                    <a:pt x="4622711" y="2197963"/>
                  </a:lnTo>
                  <a:lnTo>
                    <a:pt x="4587519" y="2172195"/>
                  </a:lnTo>
                  <a:lnTo>
                    <a:pt x="4551413" y="2147747"/>
                  </a:lnTo>
                  <a:lnTo>
                    <a:pt x="4514418" y="2124633"/>
                  </a:lnTo>
                  <a:lnTo>
                    <a:pt x="4476597" y="2102916"/>
                  </a:lnTo>
                  <a:lnTo>
                    <a:pt x="4438015" y="2082584"/>
                  </a:lnTo>
                  <a:lnTo>
                    <a:pt x="4398696" y="2063699"/>
                  </a:lnTo>
                  <a:lnTo>
                    <a:pt x="4358716" y="2046274"/>
                  </a:lnTo>
                  <a:lnTo>
                    <a:pt x="4318127" y="2030323"/>
                  </a:lnTo>
                  <a:lnTo>
                    <a:pt x="4276966" y="2015883"/>
                  </a:lnTo>
                  <a:lnTo>
                    <a:pt x="4235310" y="2002967"/>
                  </a:lnTo>
                  <a:lnTo>
                    <a:pt x="4193197" y="1991601"/>
                  </a:lnTo>
                  <a:lnTo>
                    <a:pt x="4150703" y="1981784"/>
                  </a:lnTo>
                  <a:lnTo>
                    <a:pt x="4107878" y="1973541"/>
                  </a:lnTo>
                  <a:lnTo>
                    <a:pt x="4064774" y="1966874"/>
                  </a:lnTo>
                  <a:lnTo>
                    <a:pt x="4021455" y="1961807"/>
                  </a:lnTo>
                  <a:lnTo>
                    <a:pt x="3977983" y="1958327"/>
                  </a:lnTo>
                  <a:lnTo>
                    <a:pt x="3934409" y="1956447"/>
                  </a:lnTo>
                  <a:lnTo>
                    <a:pt x="3905326" y="1956092"/>
                  </a:lnTo>
                  <a:lnTo>
                    <a:pt x="3890784" y="1956181"/>
                  </a:lnTo>
                  <a:lnTo>
                    <a:pt x="3847198" y="1957527"/>
                  </a:lnTo>
                  <a:lnTo>
                    <a:pt x="3803675" y="1960460"/>
                  </a:lnTo>
                  <a:lnTo>
                    <a:pt x="3760305" y="1965007"/>
                  </a:lnTo>
                  <a:lnTo>
                    <a:pt x="3717125" y="1971141"/>
                  </a:lnTo>
                  <a:lnTo>
                    <a:pt x="3674199" y="1978863"/>
                  </a:lnTo>
                  <a:lnTo>
                    <a:pt x="3631577" y="1988146"/>
                  </a:lnTo>
                  <a:lnTo>
                    <a:pt x="3589337" y="1999005"/>
                  </a:lnTo>
                  <a:lnTo>
                    <a:pt x="3547516" y="2011413"/>
                  </a:lnTo>
                  <a:lnTo>
                    <a:pt x="3506190" y="2025345"/>
                  </a:lnTo>
                  <a:lnTo>
                    <a:pt x="3465411" y="2040788"/>
                  </a:lnTo>
                  <a:lnTo>
                    <a:pt x="3425215" y="2057730"/>
                  </a:lnTo>
                  <a:lnTo>
                    <a:pt x="3385667" y="2076132"/>
                  </a:lnTo>
                  <a:lnTo>
                    <a:pt x="3346831" y="2095982"/>
                  </a:lnTo>
                  <a:lnTo>
                    <a:pt x="3308756" y="2117242"/>
                  </a:lnTo>
                  <a:lnTo>
                    <a:pt x="3271482" y="2139886"/>
                  </a:lnTo>
                  <a:lnTo>
                    <a:pt x="3235071" y="2163902"/>
                  </a:lnTo>
                  <a:lnTo>
                    <a:pt x="3199561" y="2189226"/>
                  </a:lnTo>
                  <a:lnTo>
                    <a:pt x="3165017" y="2215845"/>
                  </a:lnTo>
                  <a:lnTo>
                    <a:pt x="3131477" y="2243721"/>
                  </a:lnTo>
                  <a:lnTo>
                    <a:pt x="3098977" y="2272804"/>
                  </a:lnTo>
                  <a:lnTo>
                    <a:pt x="3067570" y="2303081"/>
                  </a:lnTo>
                  <a:lnTo>
                    <a:pt x="3037306" y="2334476"/>
                  </a:lnTo>
                  <a:lnTo>
                    <a:pt x="3008211" y="2366962"/>
                  </a:lnTo>
                  <a:lnTo>
                    <a:pt x="2980334" y="2400516"/>
                  </a:lnTo>
                  <a:lnTo>
                    <a:pt x="2953715" y="2435060"/>
                  </a:lnTo>
                  <a:lnTo>
                    <a:pt x="2928391" y="2470556"/>
                  </a:lnTo>
                  <a:lnTo>
                    <a:pt x="2904375" y="2506967"/>
                  </a:lnTo>
                  <a:lnTo>
                    <a:pt x="2881731" y="2544229"/>
                  </a:lnTo>
                  <a:lnTo>
                    <a:pt x="2860459" y="2582316"/>
                  </a:lnTo>
                  <a:lnTo>
                    <a:pt x="2840609" y="2621140"/>
                  </a:lnTo>
                  <a:lnTo>
                    <a:pt x="2822206" y="2660688"/>
                  </a:lnTo>
                  <a:lnTo>
                    <a:pt x="2805265" y="2700871"/>
                  </a:lnTo>
                  <a:lnTo>
                    <a:pt x="2789821" y="2741650"/>
                  </a:lnTo>
                  <a:lnTo>
                    <a:pt x="2775889" y="2782976"/>
                  </a:lnTo>
                  <a:lnTo>
                    <a:pt x="2763482" y="2824797"/>
                  </a:lnTo>
                  <a:lnTo>
                    <a:pt x="2752623" y="2867037"/>
                  </a:lnTo>
                  <a:lnTo>
                    <a:pt x="2743327" y="2909646"/>
                  </a:lnTo>
                  <a:lnTo>
                    <a:pt x="2735605" y="2952559"/>
                  </a:lnTo>
                  <a:lnTo>
                    <a:pt x="2729471" y="2995739"/>
                  </a:lnTo>
                  <a:lnTo>
                    <a:pt x="2724937" y="3039122"/>
                  </a:lnTo>
                  <a:lnTo>
                    <a:pt x="2721991" y="3082633"/>
                  </a:lnTo>
                  <a:lnTo>
                    <a:pt x="2720657" y="3126219"/>
                  </a:lnTo>
                  <a:lnTo>
                    <a:pt x="2720568" y="3140760"/>
                  </a:lnTo>
                  <a:lnTo>
                    <a:pt x="2720568" y="3617150"/>
                  </a:lnTo>
                  <a:lnTo>
                    <a:pt x="5090096" y="3617150"/>
                  </a:lnTo>
                  <a:lnTo>
                    <a:pt x="5090096" y="3140760"/>
                  </a:lnTo>
                  <a:close/>
                </a:path>
                <a:path w="10531475" h="3617595">
                  <a:moveTo>
                    <a:pt x="7810652" y="1907565"/>
                  </a:moveTo>
                  <a:lnTo>
                    <a:pt x="7809852" y="1863966"/>
                  </a:lnTo>
                  <a:lnTo>
                    <a:pt x="7807439" y="1820418"/>
                  </a:lnTo>
                  <a:lnTo>
                    <a:pt x="7803439" y="1776996"/>
                  </a:lnTo>
                  <a:lnTo>
                    <a:pt x="7797838" y="1733740"/>
                  </a:lnTo>
                  <a:lnTo>
                    <a:pt x="7790637" y="1690725"/>
                  </a:lnTo>
                  <a:lnTo>
                    <a:pt x="7781861" y="1648002"/>
                  </a:lnTo>
                  <a:lnTo>
                    <a:pt x="7771524" y="1605635"/>
                  </a:lnTo>
                  <a:lnTo>
                    <a:pt x="7759636" y="1563674"/>
                  </a:lnTo>
                  <a:lnTo>
                    <a:pt x="7746212" y="1522183"/>
                  </a:lnTo>
                  <a:lnTo>
                    <a:pt x="7731265" y="1481213"/>
                  </a:lnTo>
                  <a:lnTo>
                    <a:pt x="7714818" y="1440815"/>
                  </a:lnTo>
                  <a:lnTo>
                    <a:pt x="7696911" y="1401064"/>
                  </a:lnTo>
                  <a:lnTo>
                    <a:pt x="7677531" y="1361986"/>
                  </a:lnTo>
                  <a:lnTo>
                    <a:pt x="7656741" y="1323644"/>
                  </a:lnTo>
                  <a:lnTo>
                    <a:pt x="7634541" y="1286103"/>
                  </a:lnTo>
                  <a:lnTo>
                    <a:pt x="7610983" y="1249400"/>
                  </a:lnTo>
                  <a:lnTo>
                    <a:pt x="7586091" y="1213599"/>
                  </a:lnTo>
                  <a:lnTo>
                    <a:pt x="7559891" y="1178725"/>
                  </a:lnTo>
                  <a:lnTo>
                    <a:pt x="7532433" y="1144841"/>
                  </a:lnTo>
                  <a:lnTo>
                    <a:pt x="7503744" y="1111999"/>
                  </a:lnTo>
                  <a:lnTo>
                    <a:pt x="7473861" y="1080223"/>
                  </a:lnTo>
                  <a:lnTo>
                    <a:pt x="7442835" y="1049578"/>
                  </a:lnTo>
                  <a:lnTo>
                    <a:pt x="7410704" y="1020089"/>
                  </a:lnTo>
                  <a:lnTo>
                    <a:pt x="7377493" y="991806"/>
                  </a:lnTo>
                  <a:lnTo>
                    <a:pt x="7343280" y="964768"/>
                  </a:lnTo>
                  <a:lnTo>
                    <a:pt x="7308088" y="939012"/>
                  </a:lnTo>
                  <a:lnTo>
                    <a:pt x="7271969" y="914552"/>
                  </a:lnTo>
                  <a:lnTo>
                    <a:pt x="7234987" y="891451"/>
                  </a:lnTo>
                  <a:lnTo>
                    <a:pt x="7197166" y="869721"/>
                  </a:lnTo>
                  <a:lnTo>
                    <a:pt x="7158571" y="849401"/>
                  </a:lnTo>
                  <a:lnTo>
                    <a:pt x="7119264" y="830516"/>
                  </a:lnTo>
                  <a:lnTo>
                    <a:pt x="7079285" y="813079"/>
                  </a:lnTo>
                  <a:lnTo>
                    <a:pt x="7038683" y="797140"/>
                  </a:lnTo>
                  <a:lnTo>
                    <a:pt x="6997535" y="782701"/>
                  </a:lnTo>
                  <a:lnTo>
                    <a:pt x="6955866" y="769785"/>
                  </a:lnTo>
                  <a:lnTo>
                    <a:pt x="6913766" y="758405"/>
                  </a:lnTo>
                  <a:lnTo>
                    <a:pt x="6871271" y="748588"/>
                  </a:lnTo>
                  <a:lnTo>
                    <a:pt x="6828447" y="740346"/>
                  </a:lnTo>
                  <a:lnTo>
                    <a:pt x="6785343" y="733679"/>
                  </a:lnTo>
                  <a:lnTo>
                    <a:pt x="6742023" y="728611"/>
                  </a:lnTo>
                  <a:lnTo>
                    <a:pt x="6698551" y="725131"/>
                  </a:lnTo>
                  <a:lnTo>
                    <a:pt x="6654965" y="723265"/>
                  </a:lnTo>
                  <a:lnTo>
                    <a:pt x="6625895" y="722909"/>
                  </a:lnTo>
                  <a:lnTo>
                    <a:pt x="6611353" y="722998"/>
                  </a:lnTo>
                  <a:lnTo>
                    <a:pt x="6567767" y="724331"/>
                  </a:lnTo>
                  <a:lnTo>
                    <a:pt x="6524244" y="727278"/>
                  </a:lnTo>
                  <a:lnTo>
                    <a:pt x="6480873" y="731812"/>
                  </a:lnTo>
                  <a:lnTo>
                    <a:pt x="6437681" y="737946"/>
                  </a:lnTo>
                  <a:lnTo>
                    <a:pt x="6394755" y="745667"/>
                  </a:lnTo>
                  <a:lnTo>
                    <a:pt x="6352146" y="754964"/>
                  </a:lnTo>
                  <a:lnTo>
                    <a:pt x="6309906" y="765822"/>
                  </a:lnTo>
                  <a:lnTo>
                    <a:pt x="6268085" y="778217"/>
                  </a:lnTo>
                  <a:lnTo>
                    <a:pt x="6226759" y="792162"/>
                  </a:lnTo>
                  <a:lnTo>
                    <a:pt x="6185967" y="807605"/>
                  </a:lnTo>
                  <a:lnTo>
                    <a:pt x="6145784" y="824534"/>
                  </a:lnTo>
                  <a:lnTo>
                    <a:pt x="6106236" y="842949"/>
                  </a:lnTo>
                  <a:lnTo>
                    <a:pt x="6067399" y="862787"/>
                  </a:lnTo>
                  <a:lnTo>
                    <a:pt x="6029325" y="884047"/>
                  </a:lnTo>
                  <a:lnTo>
                    <a:pt x="5992050" y="906703"/>
                  </a:lnTo>
                  <a:lnTo>
                    <a:pt x="5955639" y="930706"/>
                  </a:lnTo>
                  <a:lnTo>
                    <a:pt x="5920130" y="956043"/>
                  </a:lnTo>
                  <a:lnTo>
                    <a:pt x="5885586" y="982662"/>
                  </a:lnTo>
                  <a:lnTo>
                    <a:pt x="5852045" y="1010526"/>
                  </a:lnTo>
                  <a:lnTo>
                    <a:pt x="5819546" y="1039622"/>
                  </a:lnTo>
                  <a:lnTo>
                    <a:pt x="5788139" y="1069886"/>
                  </a:lnTo>
                  <a:lnTo>
                    <a:pt x="5757875" y="1101280"/>
                  </a:lnTo>
                  <a:lnTo>
                    <a:pt x="5728779" y="1133779"/>
                  </a:lnTo>
                  <a:lnTo>
                    <a:pt x="5700903" y="1167320"/>
                  </a:lnTo>
                  <a:lnTo>
                    <a:pt x="5674284" y="1201864"/>
                  </a:lnTo>
                  <a:lnTo>
                    <a:pt x="5648947" y="1237361"/>
                  </a:lnTo>
                  <a:lnTo>
                    <a:pt x="5624944" y="1273771"/>
                  </a:lnTo>
                  <a:lnTo>
                    <a:pt x="5602287" y="1311046"/>
                  </a:lnTo>
                  <a:lnTo>
                    <a:pt x="5581027" y="1349121"/>
                  </a:lnTo>
                  <a:lnTo>
                    <a:pt x="5561177" y="1387957"/>
                  </a:lnTo>
                  <a:lnTo>
                    <a:pt x="5542775" y="1427492"/>
                  </a:lnTo>
                  <a:lnTo>
                    <a:pt x="5525833" y="1467688"/>
                  </a:lnTo>
                  <a:lnTo>
                    <a:pt x="5510390" y="1508467"/>
                  </a:lnTo>
                  <a:lnTo>
                    <a:pt x="5496458" y="1549793"/>
                  </a:lnTo>
                  <a:lnTo>
                    <a:pt x="5484050" y="1591602"/>
                  </a:lnTo>
                  <a:lnTo>
                    <a:pt x="5473192" y="1633842"/>
                  </a:lnTo>
                  <a:lnTo>
                    <a:pt x="5463895" y="1676450"/>
                  </a:lnTo>
                  <a:lnTo>
                    <a:pt x="5456174" y="1719376"/>
                  </a:lnTo>
                  <a:lnTo>
                    <a:pt x="5450040" y="1762556"/>
                  </a:lnTo>
                  <a:lnTo>
                    <a:pt x="5445506" y="1805927"/>
                  </a:lnTo>
                  <a:lnTo>
                    <a:pt x="5442559" y="1849437"/>
                  </a:lnTo>
                  <a:lnTo>
                    <a:pt x="5441226" y="1893023"/>
                  </a:lnTo>
                  <a:lnTo>
                    <a:pt x="5441137" y="1907565"/>
                  </a:lnTo>
                  <a:lnTo>
                    <a:pt x="5441137" y="3617150"/>
                  </a:lnTo>
                  <a:lnTo>
                    <a:pt x="7810652" y="3617150"/>
                  </a:lnTo>
                  <a:lnTo>
                    <a:pt x="7810652" y="1907565"/>
                  </a:lnTo>
                  <a:close/>
                </a:path>
                <a:path w="10531475" h="3617595">
                  <a:moveTo>
                    <a:pt x="10531221" y="1184668"/>
                  </a:moveTo>
                  <a:lnTo>
                    <a:pt x="10530421" y="1141056"/>
                  </a:lnTo>
                  <a:lnTo>
                    <a:pt x="10528008" y="1097508"/>
                  </a:lnTo>
                  <a:lnTo>
                    <a:pt x="10524007" y="1054087"/>
                  </a:lnTo>
                  <a:lnTo>
                    <a:pt x="10518394" y="1010843"/>
                  </a:lnTo>
                  <a:lnTo>
                    <a:pt x="10511206" y="967828"/>
                  </a:lnTo>
                  <a:lnTo>
                    <a:pt x="10502430" y="925106"/>
                  </a:lnTo>
                  <a:lnTo>
                    <a:pt x="10492092" y="882738"/>
                  </a:lnTo>
                  <a:lnTo>
                    <a:pt x="10480205" y="840778"/>
                  </a:lnTo>
                  <a:lnTo>
                    <a:pt x="10466781" y="799287"/>
                  </a:lnTo>
                  <a:lnTo>
                    <a:pt x="10451833" y="758304"/>
                  </a:lnTo>
                  <a:lnTo>
                    <a:pt x="10435387" y="717918"/>
                  </a:lnTo>
                  <a:lnTo>
                    <a:pt x="10417467" y="678154"/>
                  </a:lnTo>
                  <a:lnTo>
                    <a:pt x="10398100" y="639076"/>
                  </a:lnTo>
                  <a:lnTo>
                    <a:pt x="10377310" y="600748"/>
                  </a:lnTo>
                  <a:lnTo>
                    <a:pt x="10355110" y="563206"/>
                  </a:lnTo>
                  <a:lnTo>
                    <a:pt x="10331552" y="526503"/>
                  </a:lnTo>
                  <a:lnTo>
                    <a:pt x="10306660" y="490689"/>
                  </a:lnTo>
                  <a:lnTo>
                    <a:pt x="10280459" y="455828"/>
                  </a:lnTo>
                  <a:lnTo>
                    <a:pt x="10253002" y="421944"/>
                  </a:lnTo>
                  <a:lnTo>
                    <a:pt x="10224313" y="389089"/>
                  </a:lnTo>
                  <a:lnTo>
                    <a:pt x="10194430" y="357327"/>
                  </a:lnTo>
                  <a:lnTo>
                    <a:pt x="10163404" y="326682"/>
                  </a:lnTo>
                  <a:lnTo>
                    <a:pt x="10131260" y="297192"/>
                  </a:lnTo>
                  <a:lnTo>
                    <a:pt x="10098062" y="268909"/>
                  </a:lnTo>
                  <a:lnTo>
                    <a:pt x="10063848" y="241871"/>
                  </a:lnTo>
                  <a:lnTo>
                    <a:pt x="10028657" y="216103"/>
                  </a:lnTo>
                  <a:lnTo>
                    <a:pt x="9992538" y="191655"/>
                  </a:lnTo>
                  <a:lnTo>
                    <a:pt x="9955543" y="168541"/>
                  </a:lnTo>
                  <a:lnTo>
                    <a:pt x="9917735" y="146812"/>
                  </a:lnTo>
                  <a:lnTo>
                    <a:pt x="9879139" y="126492"/>
                  </a:lnTo>
                  <a:lnTo>
                    <a:pt x="9839833" y="107607"/>
                  </a:lnTo>
                  <a:lnTo>
                    <a:pt x="9799841" y="90182"/>
                  </a:lnTo>
                  <a:lnTo>
                    <a:pt x="9759251" y="74231"/>
                  </a:lnTo>
                  <a:lnTo>
                    <a:pt x="9718091" y="59791"/>
                  </a:lnTo>
                  <a:lnTo>
                    <a:pt x="9676435" y="46875"/>
                  </a:lnTo>
                  <a:lnTo>
                    <a:pt x="9634334" y="35509"/>
                  </a:lnTo>
                  <a:lnTo>
                    <a:pt x="9591840" y="25692"/>
                  </a:lnTo>
                  <a:lnTo>
                    <a:pt x="9549003" y="17449"/>
                  </a:lnTo>
                  <a:lnTo>
                    <a:pt x="9505899" y="10782"/>
                  </a:lnTo>
                  <a:lnTo>
                    <a:pt x="9462592" y="5702"/>
                  </a:lnTo>
                  <a:lnTo>
                    <a:pt x="9419107" y="2235"/>
                  </a:lnTo>
                  <a:lnTo>
                    <a:pt x="9375534" y="355"/>
                  </a:lnTo>
                  <a:lnTo>
                    <a:pt x="9346463" y="0"/>
                  </a:lnTo>
                  <a:lnTo>
                    <a:pt x="9331922" y="88"/>
                  </a:lnTo>
                  <a:lnTo>
                    <a:pt x="9288323" y="1435"/>
                  </a:lnTo>
                  <a:lnTo>
                    <a:pt x="9244813" y="4368"/>
                  </a:lnTo>
                  <a:lnTo>
                    <a:pt x="9201429" y="8915"/>
                  </a:lnTo>
                  <a:lnTo>
                    <a:pt x="9158249" y="15049"/>
                  </a:lnTo>
                  <a:lnTo>
                    <a:pt x="9115323" y="22771"/>
                  </a:lnTo>
                  <a:lnTo>
                    <a:pt x="9072715" y="32054"/>
                  </a:lnTo>
                  <a:lnTo>
                    <a:pt x="9030462" y="42913"/>
                  </a:lnTo>
                  <a:lnTo>
                    <a:pt x="8988654" y="55321"/>
                  </a:lnTo>
                  <a:lnTo>
                    <a:pt x="8947328" y="69253"/>
                  </a:lnTo>
                  <a:lnTo>
                    <a:pt x="8906535" y="84696"/>
                  </a:lnTo>
                  <a:lnTo>
                    <a:pt x="8866340" y="101638"/>
                  </a:lnTo>
                  <a:lnTo>
                    <a:pt x="8826805" y="120040"/>
                  </a:lnTo>
                  <a:lnTo>
                    <a:pt x="8787968" y="139890"/>
                  </a:lnTo>
                  <a:lnTo>
                    <a:pt x="8749894" y="161150"/>
                  </a:lnTo>
                  <a:lnTo>
                    <a:pt x="8712619" y="183794"/>
                  </a:lnTo>
                  <a:lnTo>
                    <a:pt x="8676195" y="207810"/>
                  </a:lnTo>
                  <a:lnTo>
                    <a:pt x="8640699" y="233133"/>
                  </a:lnTo>
                  <a:lnTo>
                    <a:pt x="8606155" y="259753"/>
                  </a:lnTo>
                  <a:lnTo>
                    <a:pt x="8572602" y="287629"/>
                  </a:lnTo>
                  <a:lnTo>
                    <a:pt x="8540115" y="316712"/>
                  </a:lnTo>
                  <a:lnTo>
                    <a:pt x="8508708" y="346976"/>
                  </a:lnTo>
                  <a:lnTo>
                    <a:pt x="8478444" y="378383"/>
                  </a:lnTo>
                  <a:lnTo>
                    <a:pt x="8449348" y="410870"/>
                  </a:lnTo>
                  <a:lnTo>
                    <a:pt x="8421471" y="444423"/>
                  </a:lnTo>
                  <a:lnTo>
                    <a:pt x="8394852" y="478967"/>
                  </a:lnTo>
                  <a:lnTo>
                    <a:pt x="8369516" y="514464"/>
                  </a:lnTo>
                  <a:lnTo>
                    <a:pt x="8345513" y="550875"/>
                  </a:lnTo>
                  <a:lnTo>
                    <a:pt x="8322856" y="588137"/>
                  </a:lnTo>
                  <a:lnTo>
                    <a:pt x="8301596" y="626224"/>
                  </a:lnTo>
                  <a:lnTo>
                    <a:pt x="8281746" y="665048"/>
                  </a:lnTo>
                  <a:lnTo>
                    <a:pt x="8263344" y="704596"/>
                  </a:lnTo>
                  <a:lnTo>
                    <a:pt x="8246402" y="744778"/>
                  </a:lnTo>
                  <a:lnTo>
                    <a:pt x="8230946" y="785558"/>
                  </a:lnTo>
                  <a:lnTo>
                    <a:pt x="8217014" y="826884"/>
                  </a:lnTo>
                  <a:lnTo>
                    <a:pt x="8204619" y="868705"/>
                  </a:lnTo>
                  <a:lnTo>
                    <a:pt x="8193760" y="910945"/>
                  </a:lnTo>
                  <a:lnTo>
                    <a:pt x="8184464" y="953554"/>
                  </a:lnTo>
                  <a:lnTo>
                    <a:pt x="8176742" y="996467"/>
                  </a:lnTo>
                  <a:lnTo>
                    <a:pt x="8170608" y="1039647"/>
                  </a:lnTo>
                  <a:lnTo>
                    <a:pt x="8166062" y="1083017"/>
                  </a:lnTo>
                  <a:lnTo>
                    <a:pt x="8163128" y="1126540"/>
                  </a:lnTo>
                  <a:lnTo>
                    <a:pt x="8161782" y="1170127"/>
                  </a:lnTo>
                  <a:lnTo>
                    <a:pt x="8161693" y="1184668"/>
                  </a:lnTo>
                  <a:lnTo>
                    <a:pt x="8161693" y="3617150"/>
                  </a:lnTo>
                  <a:lnTo>
                    <a:pt x="10531221" y="3617150"/>
                  </a:lnTo>
                  <a:lnTo>
                    <a:pt x="10531221" y="1184668"/>
                  </a:lnTo>
                  <a:close/>
                </a:path>
              </a:pathLst>
            </a:custGeom>
            <a:solidFill>
              <a:srgbClr val="6B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651424" y="2428872"/>
            <a:ext cx="529590" cy="4631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4"/>
              </a:spcBef>
            </a:pPr>
            <a:r>
              <a:rPr sz="2300" spc="-200" dirty="0">
                <a:latin typeface="Arial Black"/>
                <a:cs typeface="Arial Black"/>
              </a:rPr>
              <a:t>100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365"/>
              </a:spcBef>
            </a:pPr>
            <a:endParaRPr sz="23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2300" spc="-25" dirty="0">
                <a:latin typeface="Arial Black"/>
                <a:cs typeface="Arial Black"/>
              </a:rPr>
              <a:t>75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23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2300" spc="-25" dirty="0">
                <a:latin typeface="Arial Black"/>
                <a:cs typeface="Arial Black"/>
              </a:rPr>
              <a:t>50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365"/>
              </a:spcBef>
            </a:pPr>
            <a:endParaRPr sz="23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2300" spc="-25" dirty="0">
                <a:latin typeface="Arial Black"/>
                <a:cs typeface="Arial Black"/>
              </a:rPr>
              <a:t>25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23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</a:pPr>
            <a:r>
              <a:rPr sz="2300" spc="-50" dirty="0">
                <a:latin typeface="Arial Black"/>
                <a:cs typeface="Arial Black"/>
              </a:rPr>
              <a:t>0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CD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27" y="2582720"/>
            <a:ext cx="18290727" cy="77042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30585" y="1335157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50958" y="1335157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71333" y="1335157"/>
            <a:ext cx="228599" cy="2285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0911" y="1189695"/>
            <a:ext cx="13519150" cy="428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100"/>
              </a:spcBef>
            </a:pPr>
            <a:r>
              <a:rPr sz="6000" b="0" dirty="0">
                <a:latin typeface="Microsoft Sans Serif"/>
                <a:cs typeface="Microsoft Sans Serif"/>
              </a:rPr>
              <a:t>В</a:t>
            </a:r>
            <a:r>
              <a:rPr sz="6000" b="0" spc="-10" dirty="0">
                <a:latin typeface="Microsoft Sans Serif"/>
                <a:cs typeface="Microsoft Sans Serif"/>
              </a:rPr>
              <a:t> </a:t>
            </a:r>
            <a:r>
              <a:rPr sz="6000" b="0" dirty="0">
                <a:latin typeface="Microsoft Sans Serif"/>
                <a:cs typeface="Microsoft Sans Serif"/>
              </a:rPr>
              <a:t>системе</a:t>
            </a:r>
            <a:r>
              <a:rPr sz="6000" b="0" spc="-5" dirty="0">
                <a:latin typeface="Microsoft Sans Serif"/>
                <a:cs typeface="Microsoft Sans Serif"/>
              </a:rPr>
              <a:t> </a:t>
            </a:r>
            <a:r>
              <a:rPr sz="6000" b="0" spc="165" dirty="0">
                <a:latin typeface="Microsoft Sans Serif"/>
                <a:cs typeface="Microsoft Sans Serif"/>
              </a:rPr>
              <a:t>образования</a:t>
            </a:r>
            <a:r>
              <a:rPr sz="6000" b="0" spc="-5" dirty="0">
                <a:latin typeface="Microsoft Sans Serif"/>
                <a:cs typeface="Microsoft Sans Serif"/>
              </a:rPr>
              <a:t> </a:t>
            </a:r>
            <a:r>
              <a:rPr sz="6000" b="0" spc="265" dirty="0">
                <a:latin typeface="Microsoft Sans Serif"/>
                <a:cs typeface="Microsoft Sans Serif"/>
              </a:rPr>
              <a:t>о</a:t>
            </a:r>
            <a:r>
              <a:rPr sz="6000" b="0" spc="-5" dirty="0">
                <a:latin typeface="Microsoft Sans Serif"/>
                <a:cs typeface="Microsoft Sans Serif"/>
              </a:rPr>
              <a:t> </a:t>
            </a:r>
            <a:r>
              <a:rPr sz="6000" b="0" spc="100" dirty="0">
                <a:latin typeface="Microsoft Sans Serif"/>
                <a:cs typeface="Microsoft Sans Serif"/>
              </a:rPr>
              <a:t>модели</a:t>
            </a:r>
            <a:r>
              <a:rPr sz="6000" b="0" spc="-10" dirty="0">
                <a:latin typeface="Microsoft Sans Serif"/>
                <a:cs typeface="Microsoft Sans Serif"/>
              </a:rPr>
              <a:t> </a:t>
            </a:r>
            <a:r>
              <a:rPr sz="6000" b="0" spc="-25" dirty="0">
                <a:latin typeface="Microsoft Sans Serif"/>
                <a:cs typeface="Microsoft Sans Serif"/>
              </a:rPr>
              <a:t>4К </a:t>
            </a:r>
            <a:r>
              <a:rPr sz="6000" b="0" dirty="0">
                <a:latin typeface="Microsoft Sans Serif"/>
                <a:cs typeface="Microsoft Sans Serif"/>
              </a:rPr>
              <a:t>стали</a:t>
            </a:r>
            <a:r>
              <a:rPr sz="6000" b="0" spc="-15" dirty="0">
                <a:latin typeface="Microsoft Sans Serif"/>
                <a:cs typeface="Microsoft Sans Serif"/>
              </a:rPr>
              <a:t> </a:t>
            </a:r>
            <a:r>
              <a:rPr sz="6000" b="0" spc="265" dirty="0">
                <a:latin typeface="Microsoft Sans Serif"/>
                <a:cs typeface="Microsoft Sans Serif"/>
              </a:rPr>
              <a:t>говорить</a:t>
            </a:r>
            <a:r>
              <a:rPr sz="6000" b="0" spc="-10" dirty="0">
                <a:latin typeface="Microsoft Sans Serif"/>
                <a:cs typeface="Microsoft Sans Serif"/>
              </a:rPr>
              <a:t> </a:t>
            </a:r>
            <a:r>
              <a:rPr sz="6000" b="0" dirty="0">
                <a:latin typeface="Microsoft Sans Serif"/>
                <a:cs typeface="Microsoft Sans Serif"/>
              </a:rPr>
              <a:t>с</a:t>
            </a:r>
            <a:r>
              <a:rPr sz="6000" b="0" spc="-10" dirty="0">
                <a:latin typeface="Microsoft Sans Serif"/>
                <a:cs typeface="Microsoft Sans Serif"/>
              </a:rPr>
              <a:t> </a:t>
            </a:r>
            <a:r>
              <a:rPr sz="6000" b="0" spc="60" dirty="0">
                <a:latin typeface="Microsoft Sans Serif"/>
                <a:cs typeface="Microsoft Sans Serif"/>
              </a:rPr>
              <a:t>2014</a:t>
            </a:r>
            <a:r>
              <a:rPr sz="6000" b="0" spc="-10" dirty="0">
                <a:latin typeface="Microsoft Sans Serif"/>
                <a:cs typeface="Microsoft Sans Serif"/>
              </a:rPr>
              <a:t> года,</a:t>
            </a:r>
            <a:endParaRPr sz="6000">
              <a:latin typeface="Microsoft Sans Serif"/>
              <a:cs typeface="Microsoft Sans Serif"/>
            </a:endParaRPr>
          </a:p>
          <a:p>
            <a:pPr marL="1460500" marR="1452880" algn="ctr">
              <a:lnSpc>
                <a:spcPct val="116399"/>
              </a:lnSpc>
            </a:pPr>
            <a:r>
              <a:rPr sz="6000" b="0" dirty="0">
                <a:latin typeface="Microsoft Sans Serif"/>
                <a:cs typeface="Microsoft Sans Serif"/>
              </a:rPr>
              <a:t>а</a:t>
            </a:r>
            <a:r>
              <a:rPr sz="6000" b="0" spc="-70" dirty="0">
                <a:latin typeface="Microsoft Sans Serif"/>
                <a:cs typeface="Microsoft Sans Serif"/>
              </a:rPr>
              <a:t> </a:t>
            </a:r>
            <a:r>
              <a:rPr sz="6000" b="0" dirty="0">
                <a:latin typeface="Microsoft Sans Serif"/>
                <a:cs typeface="Microsoft Sans Serif"/>
              </a:rPr>
              <a:t>с</a:t>
            </a:r>
            <a:r>
              <a:rPr sz="6000" b="0" spc="-70" dirty="0">
                <a:latin typeface="Microsoft Sans Serif"/>
                <a:cs typeface="Microsoft Sans Serif"/>
              </a:rPr>
              <a:t> </a:t>
            </a:r>
            <a:r>
              <a:rPr sz="6000" b="0" spc="60" dirty="0">
                <a:latin typeface="Microsoft Sans Serif"/>
                <a:cs typeface="Microsoft Sans Serif"/>
              </a:rPr>
              <a:t>2017</a:t>
            </a:r>
            <a:r>
              <a:rPr sz="6000" b="0" spc="-70" dirty="0">
                <a:latin typeface="Microsoft Sans Serif"/>
                <a:cs typeface="Microsoft Sans Serif"/>
              </a:rPr>
              <a:t> </a:t>
            </a:r>
            <a:r>
              <a:rPr sz="6000" b="0" spc="90" dirty="0">
                <a:latin typeface="Microsoft Sans Serif"/>
                <a:cs typeface="Microsoft Sans Serif"/>
              </a:rPr>
              <a:t>года</a:t>
            </a:r>
            <a:r>
              <a:rPr sz="6000" b="0" spc="-70" dirty="0">
                <a:latin typeface="Microsoft Sans Serif"/>
                <a:cs typeface="Microsoft Sans Serif"/>
              </a:rPr>
              <a:t> </a:t>
            </a:r>
            <a:r>
              <a:rPr sz="6000" b="0" spc="120" dirty="0">
                <a:latin typeface="Microsoft Sans Serif"/>
                <a:cs typeface="Microsoft Sans Serif"/>
              </a:rPr>
              <a:t>данная</a:t>
            </a:r>
            <a:r>
              <a:rPr sz="6000" b="0" spc="-70" dirty="0">
                <a:latin typeface="Microsoft Sans Serif"/>
                <a:cs typeface="Microsoft Sans Serif"/>
              </a:rPr>
              <a:t> </a:t>
            </a:r>
            <a:r>
              <a:rPr sz="6000" b="0" spc="85" dirty="0">
                <a:latin typeface="Microsoft Sans Serif"/>
                <a:cs typeface="Microsoft Sans Serif"/>
              </a:rPr>
              <a:t>модель </a:t>
            </a:r>
            <a:r>
              <a:rPr sz="6000" b="0" spc="120" dirty="0">
                <a:latin typeface="Microsoft Sans Serif"/>
                <a:cs typeface="Microsoft Sans Serif"/>
              </a:rPr>
              <a:t>продвигается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4205" y="5447643"/>
            <a:ext cx="13864590" cy="215455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6000" spc="-250" dirty="0">
                <a:solidFill>
                  <a:srgbClr val="FFFFFF"/>
                </a:solidFill>
                <a:latin typeface="Arial Black"/>
                <a:cs typeface="Arial Black"/>
              </a:rPr>
              <a:t>Фондом</a:t>
            </a:r>
            <a:r>
              <a:rPr sz="6000" spc="-4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-305" dirty="0">
                <a:solidFill>
                  <a:srgbClr val="FFFFFF"/>
                </a:solidFill>
                <a:latin typeface="Arial Black"/>
                <a:cs typeface="Arial Black"/>
              </a:rPr>
              <a:t>новых</a:t>
            </a:r>
            <a:r>
              <a:rPr sz="6000" spc="-4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-465" dirty="0">
                <a:solidFill>
                  <a:srgbClr val="FFFFFF"/>
                </a:solidFill>
                <a:latin typeface="Arial Black"/>
                <a:cs typeface="Arial Black"/>
              </a:rPr>
              <a:t>форм</a:t>
            </a:r>
            <a:r>
              <a:rPr sz="6000" spc="-4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6000" spc="-305" dirty="0">
                <a:solidFill>
                  <a:srgbClr val="FFFFFF"/>
                </a:solidFill>
                <a:latin typeface="Arial Black"/>
                <a:cs typeface="Arial Black"/>
              </a:rPr>
              <a:t>образования</a:t>
            </a:r>
            <a:endParaRPr sz="6000">
              <a:latin typeface="Arial Black"/>
              <a:cs typeface="Arial Black"/>
            </a:endParaRPr>
          </a:p>
          <a:p>
            <a:pPr marL="207645" algn="ctr">
              <a:lnSpc>
                <a:spcPct val="100000"/>
              </a:lnSpc>
              <a:spcBef>
                <a:spcPts val="1185"/>
              </a:spcBef>
            </a:pPr>
            <a:r>
              <a:rPr sz="6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23487" y="255586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F7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1049" y="8594236"/>
            <a:ext cx="18288635" cy="1687195"/>
          </a:xfrm>
          <a:custGeom>
            <a:avLst/>
            <a:gdLst/>
            <a:ahLst/>
            <a:cxnLst/>
            <a:rect l="l" t="t" r="r" b="b"/>
            <a:pathLst>
              <a:path w="18288635" h="1687195">
                <a:moveTo>
                  <a:pt x="18237601" y="1672258"/>
                </a:moveTo>
                <a:lnTo>
                  <a:pt x="0" y="1686722"/>
                </a:lnTo>
                <a:lnTo>
                  <a:pt x="73150" y="1431831"/>
                </a:lnTo>
                <a:lnTo>
                  <a:pt x="207933" y="1422572"/>
                </a:lnTo>
                <a:lnTo>
                  <a:pt x="257907" y="1248439"/>
                </a:lnTo>
                <a:lnTo>
                  <a:pt x="392252" y="1240707"/>
                </a:lnTo>
                <a:lnTo>
                  <a:pt x="428533" y="1114288"/>
                </a:lnTo>
                <a:lnTo>
                  <a:pt x="562518" y="1107813"/>
                </a:lnTo>
                <a:lnTo>
                  <a:pt x="597702" y="985213"/>
                </a:lnTo>
                <a:lnTo>
                  <a:pt x="731317" y="980027"/>
                </a:lnTo>
                <a:lnTo>
                  <a:pt x="754119" y="900573"/>
                </a:lnTo>
                <a:lnTo>
                  <a:pt x="887450" y="896375"/>
                </a:lnTo>
                <a:lnTo>
                  <a:pt x="920651" y="780687"/>
                </a:lnTo>
                <a:lnTo>
                  <a:pt x="1053596" y="777833"/>
                </a:lnTo>
                <a:lnTo>
                  <a:pt x="1075048" y="703084"/>
                </a:lnTo>
                <a:lnTo>
                  <a:pt x="1207698" y="701260"/>
                </a:lnTo>
                <a:lnTo>
                  <a:pt x="1228555" y="628587"/>
                </a:lnTo>
                <a:lnTo>
                  <a:pt x="1360904" y="627809"/>
                </a:lnTo>
                <a:lnTo>
                  <a:pt x="1381154" y="557247"/>
                </a:lnTo>
                <a:lnTo>
                  <a:pt x="1513198" y="557534"/>
                </a:lnTo>
                <a:lnTo>
                  <a:pt x="1532832" y="489120"/>
                </a:lnTo>
                <a:lnTo>
                  <a:pt x="1664566" y="490490"/>
                </a:lnTo>
                <a:lnTo>
                  <a:pt x="1674122" y="457191"/>
                </a:lnTo>
                <a:lnTo>
                  <a:pt x="1805646" y="459292"/>
                </a:lnTo>
                <a:lnTo>
                  <a:pt x="1824230" y="394536"/>
                </a:lnTo>
                <a:lnTo>
                  <a:pt x="1955434" y="397749"/>
                </a:lnTo>
                <a:lnTo>
                  <a:pt x="1973374" y="335235"/>
                </a:lnTo>
                <a:lnTo>
                  <a:pt x="2104254" y="339579"/>
                </a:lnTo>
                <a:lnTo>
                  <a:pt x="2112953" y="309270"/>
                </a:lnTo>
                <a:lnTo>
                  <a:pt x="2243614" y="314376"/>
                </a:lnTo>
                <a:lnTo>
                  <a:pt x="2260459" y="255679"/>
                </a:lnTo>
                <a:lnTo>
                  <a:pt x="2390787" y="261946"/>
                </a:lnTo>
                <a:lnTo>
                  <a:pt x="2398930" y="233569"/>
                </a:lnTo>
                <a:lnTo>
                  <a:pt x="2529034" y="240619"/>
                </a:lnTo>
                <a:lnTo>
                  <a:pt x="2544755" y="185838"/>
                </a:lnTo>
                <a:lnTo>
                  <a:pt x="2674517" y="194077"/>
                </a:lnTo>
                <a:lnTo>
                  <a:pt x="2682092" y="167683"/>
                </a:lnTo>
                <a:lnTo>
                  <a:pt x="2811623" y="176725"/>
                </a:lnTo>
                <a:lnTo>
                  <a:pt x="2818966" y="151138"/>
                </a:lnTo>
                <a:lnTo>
                  <a:pt x="2948265" y="160991"/>
                </a:lnTo>
                <a:lnTo>
                  <a:pt x="2962366" y="111858"/>
                </a:lnTo>
                <a:lnTo>
                  <a:pt x="3091311" y="122942"/>
                </a:lnTo>
                <a:lnTo>
                  <a:pt x="3098065" y="99407"/>
                </a:lnTo>
                <a:lnTo>
                  <a:pt x="3226773" y="111322"/>
                </a:lnTo>
                <a:lnTo>
                  <a:pt x="3233287" y="88621"/>
                </a:lnTo>
                <a:lnTo>
                  <a:pt x="3361754" y="101374"/>
                </a:lnTo>
                <a:lnTo>
                  <a:pt x="3368027" y="79517"/>
                </a:lnTo>
                <a:lnTo>
                  <a:pt x="3496250" y="93116"/>
                </a:lnTo>
                <a:lnTo>
                  <a:pt x="3502279" y="72109"/>
                </a:lnTo>
                <a:lnTo>
                  <a:pt x="3630257" y="86563"/>
                </a:lnTo>
                <a:lnTo>
                  <a:pt x="3641698" y="46698"/>
                </a:lnTo>
                <a:lnTo>
                  <a:pt x="3769304" y="62448"/>
                </a:lnTo>
                <a:lnTo>
                  <a:pt x="3774713" y="43602"/>
                </a:lnTo>
                <a:lnTo>
                  <a:pt x="3902068" y="60227"/>
                </a:lnTo>
                <a:lnTo>
                  <a:pt x="3907225" y="42258"/>
                </a:lnTo>
                <a:lnTo>
                  <a:pt x="4034327" y="59765"/>
                </a:lnTo>
                <a:lnTo>
                  <a:pt x="4039230" y="42683"/>
                </a:lnTo>
                <a:lnTo>
                  <a:pt x="4166076" y="61080"/>
                </a:lnTo>
                <a:lnTo>
                  <a:pt x="4170722" y="44892"/>
                </a:lnTo>
                <a:lnTo>
                  <a:pt x="4297311" y="64187"/>
                </a:lnTo>
                <a:lnTo>
                  <a:pt x="4301698" y="48901"/>
                </a:lnTo>
                <a:lnTo>
                  <a:pt x="4428027" y="69102"/>
                </a:lnTo>
                <a:lnTo>
                  <a:pt x="4432153" y="54726"/>
                </a:lnTo>
                <a:lnTo>
                  <a:pt x="4558220" y="75840"/>
                </a:lnTo>
                <a:lnTo>
                  <a:pt x="4562082" y="62382"/>
                </a:lnTo>
                <a:lnTo>
                  <a:pt x="4687884" y="84418"/>
                </a:lnTo>
                <a:lnTo>
                  <a:pt x="4691481" y="71886"/>
                </a:lnTo>
                <a:lnTo>
                  <a:pt x="4817017" y="94852"/>
                </a:lnTo>
                <a:lnTo>
                  <a:pt x="4942418" y="118286"/>
                </a:lnTo>
                <a:lnTo>
                  <a:pt x="4945612" y="107156"/>
                </a:lnTo>
                <a:lnTo>
                  <a:pt x="5070743" y="131532"/>
                </a:lnTo>
                <a:lnTo>
                  <a:pt x="5073665" y="121348"/>
                </a:lnTo>
                <a:lnTo>
                  <a:pt x="5198524" y="146673"/>
                </a:lnTo>
                <a:lnTo>
                  <a:pt x="5201173" y="137443"/>
                </a:lnTo>
                <a:lnTo>
                  <a:pt x="5325757" y="163725"/>
                </a:lnTo>
                <a:lnTo>
                  <a:pt x="5328130" y="155456"/>
                </a:lnTo>
                <a:lnTo>
                  <a:pt x="5452436" y="182704"/>
                </a:lnTo>
                <a:lnTo>
                  <a:pt x="5454531" y="175405"/>
                </a:lnTo>
                <a:lnTo>
                  <a:pt x="5578559" y="203626"/>
                </a:lnTo>
                <a:lnTo>
                  <a:pt x="5580373" y="197303"/>
                </a:lnTo>
                <a:lnTo>
                  <a:pt x="5704119" y="226505"/>
                </a:lnTo>
                <a:lnTo>
                  <a:pt x="5827723" y="256201"/>
                </a:lnTo>
                <a:lnTo>
                  <a:pt x="5829113" y="251360"/>
                </a:lnTo>
                <a:lnTo>
                  <a:pt x="5952432" y="282048"/>
                </a:lnTo>
                <a:lnTo>
                  <a:pt x="5953535" y="278204"/>
                </a:lnTo>
                <a:lnTo>
                  <a:pt x="6076567" y="309894"/>
                </a:lnTo>
                <a:lnTo>
                  <a:pt x="6077382" y="307054"/>
                </a:lnTo>
                <a:lnTo>
                  <a:pt x="6200125" y="339753"/>
                </a:lnTo>
                <a:lnTo>
                  <a:pt x="6322721" y="372959"/>
                </a:lnTo>
                <a:lnTo>
                  <a:pt x="6323099" y="371641"/>
                </a:lnTo>
                <a:lnTo>
                  <a:pt x="6445403" y="405868"/>
                </a:lnTo>
                <a:lnTo>
                  <a:pt x="6445487" y="405576"/>
                </a:lnTo>
                <a:lnTo>
                  <a:pt x="6567496" y="440831"/>
                </a:lnTo>
                <a:lnTo>
                  <a:pt x="6567283" y="441571"/>
                </a:lnTo>
                <a:lnTo>
                  <a:pt x="6688994" y="477864"/>
                </a:lnTo>
                <a:lnTo>
                  <a:pt x="6810556" y="514677"/>
                </a:lnTo>
                <a:lnTo>
                  <a:pt x="6809895" y="516981"/>
                </a:lnTo>
                <a:lnTo>
                  <a:pt x="6931155" y="554843"/>
                </a:lnTo>
                <a:lnTo>
                  <a:pt x="6930192" y="558200"/>
                </a:lnTo>
                <a:lnTo>
                  <a:pt x="7051149" y="597118"/>
                </a:lnTo>
                <a:lnTo>
                  <a:pt x="7171954" y="636568"/>
                </a:lnTo>
                <a:lnTo>
                  <a:pt x="7170534" y="641518"/>
                </a:lnTo>
                <a:lnTo>
                  <a:pt x="7291032" y="682036"/>
                </a:lnTo>
                <a:lnTo>
                  <a:pt x="7289304" y="688058"/>
                </a:lnTo>
                <a:lnTo>
                  <a:pt x="7409493" y="729653"/>
                </a:lnTo>
                <a:lnTo>
                  <a:pt x="7529527" y="771788"/>
                </a:lnTo>
                <a:lnTo>
                  <a:pt x="7527333" y="779434"/>
                </a:lnTo>
                <a:lnTo>
                  <a:pt x="7647055" y="822657"/>
                </a:lnTo>
                <a:lnTo>
                  <a:pt x="7644548" y="831395"/>
                </a:lnTo>
                <a:lnTo>
                  <a:pt x="7763955" y="875715"/>
                </a:lnTo>
                <a:lnTo>
                  <a:pt x="7883204" y="920586"/>
                </a:lnTo>
                <a:lnTo>
                  <a:pt x="7880222" y="930976"/>
                </a:lnTo>
                <a:lnTo>
                  <a:pt x="8000448" y="972442"/>
                </a:lnTo>
                <a:lnTo>
                  <a:pt x="7997740" y="981878"/>
                </a:lnTo>
                <a:lnTo>
                  <a:pt x="8118942" y="1019947"/>
                </a:lnTo>
                <a:lnTo>
                  <a:pt x="8118386" y="1021881"/>
                </a:lnTo>
                <a:lnTo>
                  <a:pt x="8240215" y="1057763"/>
                </a:lnTo>
                <a:lnTo>
                  <a:pt x="8240644" y="1056268"/>
                </a:lnTo>
                <a:lnTo>
                  <a:pt x="8363380" y="1088989"/>
                </a:lnTo>
                <a:lnTo>
                  <a:pt x="8364338" y="1085654"/>
                </a:lnTo>
                <a:lnTo>
                  <a:pt x="8487656" y="1116345"/>
                </a:lnTo>
                <a:lnTo>
                  <a:pt x="8489186" y="1111012"/>
                </a:lnTo>
                <a:lnTo>
                  <a:pt x="8613069" y="1139737"/>
                </a:lnTo>
                <a:lnTo>
                  <a:pt x="8615155" y="1132470"/>
                </a:lnTo>
                <a:lnTo>
                  <a:pt x="8739584" y="1159291"/>
                </a:lnTo>
                <a:lnTo>
                  <a:pt x="8745092" y="1140100"/>
                </a:lnTo>
                <a:lnTo>
                  <a:pt x="8870306" y="1164184"/>
                </a:lnTo>
                <a:lnTo>
                  <a:pt x="8873701" y="1152354"/>
                </a:lnTo>
                <a:lnTo>
                  <a:pt x="8999417" y="1174692"/>
                </a:lnTo>
                <a:lnTo>
                  <a:pt x="9003304" y="1161147"/>
                </a:lnTo>
                <a:lnTo>
                  <a:pt x="9129503" y="1181801"/>
                </a:lnTo>
                <a:lnTo>
                  <a:pt x="9133865" y="1166605"/>
                </a:lnTo>
                <a:lnTo>
                  <a:pt x="9260529" y="1185638"/>
                </a:lnTo>
                <a:lnTo>
                  <a:pt x="9265346" y="1168852"/>
                </a:lnTo>
                <a:lnTo>
                  <a:pt x="9392457" y="1186328"/>
                </a:lnTo>
                <a:lnTo>
                  <a:pt x="9403180" y="1148964"/>
                </a:lnTo>
                <a:lnTo>
                  <a:pt x="9530928" y="1164222"/>
                </a:lnTo>
                <a:lnTo>
                  <a:pt x="9536806" y="1143738"/>
                </a:lnTo>
                <a:lnTo>
                  <a:pt x="9664956" y="1157594"/>
                </a:lnTo>
                <a:lnTo>
                  <a:pt x="9671228" y="1135741"/>
                </a:lnTo>
                <a:lnTo>
                  <a:pt x="9799761" y="1148260"/>
                </a:lnTo>
                <a:lnTo>
                  <a:pt x="9806408" y="1125101"/>
                </a:lnTo>
                <a:lnTo>
                  <a:pt x="9935307" y="1136345"/>
                </a:lnTo>
                <a:lnTo>
                  <a:pt x="9942311" y="1111942"/>
                </a:lnTo>
                <a:lnTo>
                  <a:pt x="10071558" y="1121974"/>
                </a:lnTo>
                <a:lnTo>
                  <a:pt x="10078900" y="1096390"/>
                </a:lnTo>
                <a:lnTo>
                  <a:pt x="10208477" y="1105273"/>
                </a:lnTo>
                <a:lnTo>
                  <a:pt x="10216140" y="1078572"/>
                </a:lnTo>
                <a:lnTo>
                  <a:pt x="10346029" y="1086368"/>
                </a:lnTo>
                <a:lnTo>
                  <a:pt x="10353995" y="1058612"/>
                </a:lnTo>
                <a:lnTo>
                  <a:pt x="10484178" y="1065385"/>
                </a:lnTo>
                <a:lnTo>
                  <a:pt x="10492428" y="1036637"/>
                </a:lnTo>
                <a:lnTo>
                  <a:pt x="10622886" y="1042449"/>
                </a:lnTo>
                <a:lnTo>
                  <a:pt x="10631403" y="1012772"/>
                </a:lnTo>
                <a:lnTo>
                  <a:pt x="10762119" y="1017687"/>
                </a:lnTo>
                <a:lnTo>
                  <a:pt x="10770885" y="987143"/>
                </a:lnTo>
                <a:lnTo>
                  <a:pt x="10901841" y="991222"/>
                </a:lnTo>
                <a:lnTo>
                  <a:pt x="10910837" y="959875"/>
                </a:lnTo>
                <a:lnTo>
                  <a:pt x="11042014" y="963183"/>
                </a:lnTo>
                <a:lnTo>
                  <a:pt x="11051223" y="931095"/>
                </a:lnTo>
                <a:lnTo>
                  <a:pt x="11182604" y="933694"/>
                </a:lnTo>
                <a:lnTo>
                  <a:pt x="11192007" y="900928"/>
                </a:lnTo>
                <a:lnTo>
                  <a:pt x="11323573" y="902880"/>
                </a:lnTo>
                <a:lnTo>
                  <a:pt x="11333153" y="869500"/>
                </a:lnTo>
                <a:lnTo>
                  <a:pt x="11464886" y="870868"/>
                </a:lnTo>
                <a:lnTo>
                  <a:pt x="11474625" y="836936"/>
                </a:lnTo>
                <a:lnTo>
                  <a:pt x="11606508" y="837784"/>
                </a:lnTo>
                <a:lnTo>
                  <a:pt x="11738459" y="838395"/>
                </a:lnTo>
                <a:lnTo>
                  <a:pt x="11748401" y="803752"/>
                </a:lnTo>
                <a:lnTo>
                  <a:pt x="11880474" y="803937"/>
                </a:lnTo>
                <a:lnTo>
                  <a:pt x="11890529" y="768899"/>
                </a:lnTo>
                <a:lnTo>
                  <a:pt x="12022707" y="768721"/>
                </a:lnTo>
                <a:lnTo>
                  <a:pt x="12032858" y="733351"/>
                </a:lnTo>
                <a:lnTo>
                  <a:pt x="12165122" y="732872"/>
                </a:lnTo>
                <a:lnTo>
                  <a:pt x="12175350" y="697233"/>
                </a:lnTo>
                <a:lnTo>
                  <a:pt x="12307682" y="696516"/>
                </a:lnTo>
                <a:lnTo>
                  <a:pt x="12317969" y="660671"/>
                </a:lnTo>
                <a:lnTo>
                  <a:pt x="12450351" y="659779"/>
                </a:lnTo>
                <a:lnTo>
                  <a:pt x="12746231" y="549576"/>
                </a:lnTo>
                <a:lnTo>
                  <a:pt x="12878655" y="548537"/>
                </a:lnTo>
                <a:lnTo>
                  <a:pt x="12888999" y="512495"/>
                </a:lnTo>
                <a:lnTo>
                  <a:pt x="13153787" y="510631"/>
                </a:lnTo>
                <a:lnTo>
                  <a:pt x="13164077" y="474774"/>
                </a:lnTo>
                <a:lnTo>
                  <a:pt x="13296413" y="474044"/>
                </a:lnTo>
                <a:lnTo>
                  <a:pt x="13306646" y="438389"/>
                </a:lnTo>
                <a:lnTo>
                  <a:pt x="13438915" y="437893"/>
                </a:lnTo>
                <a:lnTo>
                  <a:pt x="13449071" y="402503"/>
                </a:lnTo>
                <a:lnTo>
                  <a:pt x="13581255" y="402303"/>
                </a:lnTo>
                <a:lnTo>
                  <a:pt x="13591317" y="367242"/>
                </a:lnTo>
                <a:lnTo>
                  <a:pt x="13723398" y="367401"/>
                </a:lnTo>
                <a:lnTo>
                  <a:pt x="13733348" y="332730"/>
                </a:lnTo>
                <a:lnTo>
                  <a:pt x="13865307" y="333312"/>
                </a:lnTo>
                <a:lnTo>
                  <a:pt x="13875127" y="299095"/>
                </a:lnTo>
                <a:lnTo>
                  <a:pt x="14006947" y="300161"/>
                </a:lnTo>
                <a:lnTo>
                  <a:pt x="14016619" y="266461"/>
                </a:lnTo>
                <a:lnTo>
                  <a:pt x="14148282" y="268075"/>
                </a:lnTo>
                <a:lnTo>
                  <a:pt x="14157787" y="234954"/>
                </a:lnTo>
                <a:lnTo>
                  <a:pt x="14289275" y="237179"/>
                </a:lnTo>
                <a:lnTo>
                  <a:pt x="14420669" y="239733"/>
                </a:lnTo>
                <a:lnTo>
                  <a:pt x="14429891" y="207599"/>
                </a:lnTo>
                <a:lnTo>
                  <a:pt x="14561082" y="210858"/>
                </a:lnTo>
                <a:lnTo>
                  <a:pt x="14570093" y="179460"/>
                </a:lnTo>
                <a:lnTo>
                  <a:pt x="14701063" y="183487"/>
                </a:lnTo>
                <a:lnTo>
                  <a:pt x="14709845" y="152889"/>
                </a:lnTo>
                <a:lnTo>
                  <a:pt x="14840577" y="157747"/>
                </a:lnTo>
                <a:lnTo>
                  <a:pt x="14849111" y="128011"/>
                </a:lnTo>
                <a:lnTo>
                  <a:pt x="14979587" y="133762"/>
                </a:lnTo>
                <a:lnTo>
                  <a:pt x="14987855" y="104951"/>
                </a:lnTo>
                <a:lnTo>
                  <a:pt x="15118056" y="111659"/>
                </a:lnTo>
                <a:lnTo>
                  <a:pt x="15126041" y="83836"/>
                </a:lnTo>
                <a:lnTo>
                  <a:pt x="15255950" y="91564"/>
                </a:lnTo>
                <a:lnTo>
                  <a:pt x="15263633" y="64791"/>
                </a:lnTo>
                <a:lnTo>
                  <a:pt x="15393232" y="73601"/>
                </a:lnTo>
                <a:lnTo>
                  <a:pt x="15400595" y="47942"/>
                </a:lnTo>
                <a:lnTo>
                  <a:pt x="15529865" y="57897"/>
                </a:lnTo>
                <a:lnTo>
                  <a:pt x="15536891" y="33414"/>
                </a:lnTo>
                <a:lnTo>
                  <a:pt x="15665814" y="44577"/>
                </a:lnTo>
                <a:lnTo>
                  <a:pt x="15672484" y="21334"/>
                </a:lnTo>
                <a:lnTo>
                  <a:pt x="15801042" y="33767"/>
                </a:lnTo>
                <a:lnTo>
                  <a:pt x="15807339" y="11827"/>
                </a:lnTo>
                <a:lnTo>
                  <a:pt x="15935515" y="25594"/>
                </a:lnTo>
                <a:lnTo>
                  <a:pt x="15941420" y="5018"/>
                </a:lnTo>
                <a:lnTo>
                  <a:pt x="16069194" y="20181"/>
                </a:lnTo>
                <a:lnTo>
                  <a:pt x="16074689" y="1034"/>
                </a:lnTo>
                <a:lnTo>
                  <a:pt x="16202045" y="17656"/>
                </a:lnTo>
                <a:lnTo>
                  <a:pt x="16207113" y="0"/>
                </a:lnTo>
                <a:lnTo>
                  <a:pt x="16334032" y="18145"/>
                </a:lnTo>
                <a:lnTo>
                  <a:pt x="16338653" y="2041"/>
                </a:lnTo>
                <a:lnTo>
                  <a:pt x="16465117" y="21771"/>
                </a:lnTo>
                <a:lnTo>
                  <a:pt x="16469275" y="7284"/>
                </a:lnTo>
                <a:lnTo>
                  <a:pt x="16595266" y="28662"/>
                </a:lnTo>
                <a:lnTo>
                  <a:pt x="16598942" y="15855"/>
                </a:lnTo>
                <a:lnTo>
                  <a:pt x="16724442" y="38944"/>
                </a:lnTo>
                <a:lnTo>
                  <a:pt x="16727618" y="27878"/>
                </a:lnTo>
                <a:lnTo>
                  <a:pt x="16852609" y="52741"/>
                </a:lnTo>
                <a:lnTo>
                  <a:pt x="16855267" y="43480"/>
                </a:lnTo>
                <a:lnTo>
                  <a:pt x="16979731" y="70179"/>
                </a:lnTo>
                <a:lnTo>
                  <a:pt x="16981852" y="62787"/>
                </a:lnTo>
                <a:lnTo>
                  <a:pt x="17105772" y="91385"/>
                </a:lnTo>
                <a:lnTo>
                  <a:pt x="17107339" y="85923"/>
                </a:lnTo>
                <a:lnTo>
                  <a:pt x="17230695" y="116484"/>
                </a:lnTo>
                <a:lnTo>
                  <a:pt x="17231690" y="113016"/>
                </a:lnTo>
                <a:lnTo>
                  <a:pt x="17354465" y="145601"/>
                </a:lnTo>
                <a:lnTo>
                  <a:pt x="17354870" y="144190"/>
                </a:lnTo>
                <a:lnTo>
                  <a:pt x="17477046" y="178863"/>
                </a:lnTo>
                <a:lnTo>
                  <a:pt x="17476329" y="181362"/>
                </a:lnTo>
                <a:lnTo>
                  <a:pt x="17597572" y="219285"/>
                </a:lnTo>
                <a:lnTo>
                  <a:pt x="17596423" y="223290"/>
                </a:lnTo>
                <a:lnTo>
                  <a:pt x="17717021" y="263458"/>
                </a:lnTo>
                <a:lnTo>
                  <a:pt x="17715219" y="269739"/>
                </a:lnTo>
                <a:lnTo>
                  <a:pt x="17835155" y="312215"/>
                </a:lnTo>
                <a:lnTo>
                  <a:pt x="17832681" y="320835"/>
                </a:lnTo>
                <a:lnTo>
                  <a:pt x="17951937" y="365682"/>
                </a:lnTo>
                <a:lnTo>
                  <a:pt x="17945259" y="388952"/>
                </a:lnTo>
                <a:lnTo>
                  <a:pt x="18063461" y="437473"/>
                </a:lnTo>
                <a:lnTo>
                  <a:pt x="18059230" y="452217"/>
                </a:lnTo>
                <a:lnTo>
                  <a:pt x="18176706" y="503265"/>
                </a:lnTo>
                <a:lnTo>
                  <a:pt x="18171740" y="520568"/>
                </a:lnTo>
                <a:lnTo>
                  <a:pt x="18288473" y="574208"/>
                </a:lnTo>
                <a:lnTo>
                  <a:pt x="18287466" y="577715"/>
                </a:lnTo>
                <a:lnTo>
                  <a:pt x="18237601" y="16722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94102" y="1548318"/>
            <a:ext cx="4029074" cy="51625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9366" y="1004790"/>
            <a:ext cx="7159625" cy="291719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12700" marR="5080">
              <a:lnSpc>
                <a:spcPts val="7350"/>
              </a:lnSpc>
              <a:spcBef>
                <a:spcPts val="920"/>
              </a:spcBef>
            </a:pPr>
            <a:r>
              <a:rPr sz="6700" spc="40" dirty="0"/>
              <a:t>Формирование </a:t>
            </a:r>
            <a:r>
              <a:rPr sz="6700" spc="75" dirty="0"/>
              <a:t>критического </a:t>
            </a:r>
            <a:r>
              <a:rPr sz="6700" spc="100" dirty="0"/>
              <a:t>мышления</a:t>
            </a:r>
            <a:endParaRPr sz="6700"/>
          </a:p>
        </p:txBody>
      </p:sp>
      <p:sp>
        <p:nvSpPr>
          <p:cNvPr id="6" name="object 6"/>
          <p:cNvSpPr txBox="1"/>
          <p:nvPr/>
        </p:nvSpPr>
        <p:spPr>
          <a:xfrm>
            <a:off x="818219" y="5124043"/>
            <a:ext cx="9304020" cy="260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4200" spc="325" dirty="0">
                <a:solidFill>
                  <a:srgbClr val="FFFFFF"/>
                </a:solidFill>
                <a:latin typeface="Trebuchet MS"/>
                <a:cs typeface="Trebuchet MS"/>
              </a:rPr>
              <a:t>«Мы</a:t>
            </a:r>
            <a:r>
              <a:rPr sz="42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215" dirty="0">
                <a:solidFill>
                  <a:srgbClr val="FFFFFF"/>
                </a:solidFill>
                <a:latin typeface="Trebuchet MS"/>
                <a:cs typeface="Trebuchet MS"/>
              </a:rPr>
              <a:t>учимся</a:t>
            </a:r>
            <a:r>
              <a:rPr sz="42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24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r>
              <a:rPr sz="4200" spc="-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135" dirty="0">
                <a:solidFill>
                  <a:srgbClr val="FFFFFF"/>
                </a:solidFill>
                <a:latin typeface="Trebuchet MS"/>
                <a:cs typeface="Trebuchet MS"/>
              </a:rPr>
              <a:t>ошибках,</a:t>
            </a:r>
            <a:r>
              <a:rPr sz="42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235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42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160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4200" spc="235" dirty="0">
                <a:solidFill>
                  <a:srgbClr val="FFFFFF"/>
                </a:solidFill>
                <a:latin typeface="Trebuchet MS"/>
                <a:cs typeface="Trebuchet MS"/>
              </a:rPr>
              <a:t>посредствам</a:t>
            </a:r>
            <a:r>
              <a:rPr sz="42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215" dirty="0">
                <a:solidFill>
                  <a:srgbClr val="FFFFFF"/>
                </a:solidFill>
                <a:latin typeface="Trebuchet MS"/>
                <a:cs typeface="Trebuchet MS"/>
              </a:rPr>
              <a:t>накопления</a:t>
            </a:r>
            <a:r>
              <a:rPr sz="42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260" dirty="0">
                <a:solidFill>
                  <a:srgbClr val="FFFFFF"/>
                </a:solidFill>
                <a:latin typeface="Trebuchet MS"/>
                <a:cs typeface="Trebuchet MS"/>
              </a:rPr>
              <a:t>данных»</a:t>
            </a:r>
            <a:endParaRPr sz="4200">
              <a:latin typeface="Trebuchet MS"/>
              <a:cs typeface="Trebuchet MS"/>
            </a:endParaRPr>
          </a:p>
          <a:p>
            <a:pPr marR="62230" algn="r">
              <a:lnSpc>
                <a:spcPct val="100000"/>
              </a:lnSpc>
              <a:spcBef>
                <a:spcPts val="3965"/>
              </a:spcBef>
            </a:pPr>
            <a:r>
              <a:rPr sz="3100" dirty="0">
                <a:solidFill>
                  <a:srgbClr val="FFFFFF"/>
                </a:solidFill>
                <a:latin typeface="Trebuchet MS"/>
                <a:cs typeface="Trebuchet MS"/>
              </a:rPr>
              <a:t>Карл</a:t>
            </a:r>
            <a:r>
              <a:rPr sz="31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spc="65" dirty="0">
                <a:solidFill>
                  <a:srgbClr val="FFFFFF"/>
                </a:solidFill>
                <a:latin typeface="Trebuchet MS"/>
                <a:cs typeface="Trebuchet MS"/>
              </a:rPr>
              <a:t>Поппер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23487" y="255583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441" y="2582715"/>
            <a:ext cx="18319442" cy="77042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6583" y="2522682"/>
            <a:ext cx="6209665" cy="250190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 indent="1119505">
              <a:lnSpc>
                <a:spcPts val="9300"/>
              </a:lnSpc>
              <a:spcBef>
                <a:spcPts val="1100"/>
              </a:spcBef>
            </a:pPr>
            <a:r>
              <a:rPr sz="8500" spc="-10" dirty="0">
                <a:solidFill>
                  <a:srgbClr val="1A1D2D"/>
                </a:solidFill>
              </a:rPr>
              <a:t>Прием </a:t>
            </a:r>
            <a:r>
              <a:rPr sz="8500" spc="-55" dirty="0">
                <a:solidFill>
                  <a:srgbClr val="1A1D2D"/>
                </a:solidFill>
              </a:rPr>
              <a:t>"Fishbone"</a:t>
            </a:r>
            <a:endParaRPr sz="85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3443" y="1340375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3067" y="1340375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2694" y="1340375"/>
            <a:ext cx="228599" cy="2285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414936" y="6235892"/>
            <a:ext cx="11458575" cy="3286125"/>
            <a:chOff x="3414936" y="6235892"/>
            <a:chExt cx="11458575" cy="328612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4936" y="6235892"/>
              <a:ext cx="11458574" cy="32861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14075" y="6235892"/>
              <a:ext cx="1466850" cy="609600"/>
            </a:xfrm>
            <a:custGeom>
              <a:avLst/>
              <a:gdLst/>
              <a:ahLst/>
              <a:cxnLst/>
              <a:rect l="l" t="t" r="r" b="b"/>
              <a:pathLst>
                <a:path w="1466850" h="609600">
                  <a:moveTo>
                    <a:pt x="1466676" y="609599"/>
                  </a:moveTo>
                  <a:lnTo>
                    <a:pt x="0" y="609599"/>
                  </a:lnTo>
                  <a:lnTo>
                    <a:pt x="0" y="0"/>
                  </a:lnTo>
                  <a:lnTo>
                    <a:pt x="1466676" y="0"/>
                  </a:lnTo>
                  <a:lnTo>
                    <a:pt x="1466676" y="609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93522" y="6298695"/>
            <a:ext cx="19380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95" dirty="0">
                <a:latin typeface="Trebuchet MS"/>
                <a:cs typeface="Trebuchet MS"/>
              </a:rPr>
              <a:t>Причины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1346" y="6784542"/>
            <a:ext cx="11121390" cy="666115"/>
          </a:xfrm>
          <a:custGeom>
            <a:avLst/>
            <a:gdLst/>
            <a:ahLst/>
            <a:cxnLst/>
            <a:rect l="l" t="t" r="r" b="b"/>
            <a:pathLst>
              <a:path w="11121390" h="666115">
                <a:moveTo>
                  <a:pt x="1466672" y="56438"/>
                </a:moveTo>
                <a:lnTo>
                  <a:pt x="0" y="56438"/>
                </a:lnTo>
                <a:lnTo>
                  <a:pt x="0" y="666038"/>
                </a:lnTo>
                <a:lnTo>
                  <a:pt x="1466672" y="666038"/>
                </a:lnTo>
                <a:lnTo>
                  <a:pt x="1466672" y="56438"/>
                </a:lnTo>
                <a:close/>
              </a:path>
              <a:path w="11121390" h="666115">
                <a:moveTo>
                  <a:pt x="11121187" y="0"/>
                </a:moveTo>
                <a:lnTo>
                  <a:pt x="9654515" y="0"/>
                </a:lnTo>
                <a:lnTo>
                  <a:pt x="9654515" y="609600"/>
                </a:lnTo>
                <a:lnTo>
                  <a:pt x="11121187" y="609600"/>
                </a:lnTo>
                <a:lnTo>
                  <a:pt x="11121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88035" y="6849836"/>
            <a:ext cx="21183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45" dirty="0">
                <a:latin typeface="Trebuchet MS"/>
                <a:cs typeface="Trebuchet MS"/>
              </a:rPr>
              <a:t>Проблема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04690" y="6903783"/>
            <a:ext cx="13925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225" dirty="0">
                <a:latin typeface="Trebuchet MS"/>
                <a:cs typeface="Trebuchet MS"/>
              </a:rPr>
              <a:t>Вывод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05404" y="8916096"/>
            <a:ext cx="1466850" cy="609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ts val="3704"/>
              </a:lnSpc>
            </a:pPr>
            <a:r>
              <a:rPr sz="3300" spc="260" dirty="0">
                <a:latin typeface="Trebuchet MS"/>
                <a:cs typeface="Trebuchet MS"/>
              </a:rPr>
              <a:t>Факты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23487" y="255583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9A1AB"/>
                </a:solidFill>
                <a:latin typeface="Microsoft Sans Serif"/>
                <a:cs typeface="Microsoft Sans Serif"/>
              </a:rPr>
              <a:t>7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728" y="2582715"/>
            <a:ext cx="18290729" cy="77042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3443" y="1340375"/>
            <a:ext cx="228599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63067" y="1340375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42694" y="1340375"/>
            <a:ext cx="228599" cy="228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6497" y="3786300"/>
            <a:ext cx="8172449" cy="61340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552" rIns="0" bIns="0" rtlCol="0">
            <a:spAutoFit/>
          </a:bodyPr>
          <a:lstStyle/>
          <a:p>
            <a:pPr marL="5035550" marR="5080" indent="1119505">
              <a:lnSpc>
                <a:spcPts val="9300"/>
              </a:lnSpc>
              <a:spcBef>
                <a:spcPts val="1100"/>
              </a:spcBef>
            </a:pPr>
            <a:r>
              <a:rPr sz="8500" spc="-10" dirty="0">
                <a:solidFill>
                  <a:srgbClr val="1A1D2D"/>
                </a:solidFill>
              </a:rPr>
              <a:t>Прием </a:t>
            </a:r>
            <a:r>
              <a:rPr sz="8500" spc="-55" dirty="0">
                <a:solidFill>
                  <a:srgbClr val="1A1D2D"/>
                </a:solidFill>
              </a:rPr>
              <a:t>"Fishbone"</a:t>
            </a:r>
            <a:endParaRPr sz="8500"/>
          </a:p>
        </p:txBody>
      </p:sp>
      <p:sp>
        <p:nvSpPr>
          <p:cNvPr id="8" name="object 8"/>
          <p:cNvSpPr txBox="1"/>
          <p:nvPr/>
        </p:nvSpPr>
        <p:spPr>
          <a:xfrm>
            <a:off x="17723487" y="255583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69A1AB"/>
                </a:solidFill>
                <a:latin typeface="Microsoft Sans Serif"/>
                <a:cs typeface="Microsoft Sans Serif"/>
              </a:rPr>
              <a:t>8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9605" y="1746899"/>
            <a:ext cx="18314050" cy="853531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73943" y="1224635"/>
            <a:ext cx="228599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33194" y="1224635"/>
            <a:ext cx="228599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53567" y="1224635"/>
            <a:ext cx="228599" cy="2285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845300"/>
            <a:ext cx="5854065" cy="268097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ts val="6530"/>
              </a:lnSpc>
              <a:spcBef>
                <a:spcPts val="1425"/>
              </a:spcBef>
            </a:pPr>
            <a:r>
              <a:rPr sz="6550" spc="45" dirty="0">
                <a:solidFill>
                  <a:srgbClr val="1A1D2D"/>
                </a:solidFill>
              </a:rPr>
              <a:t>Развитие </a:t>
            </a:r>
            <a:r>
              <a:rPr sz="6550" spc="75" dirty="0">
                <a:solidFill>
                  <a:srgbClr val="1A1D2D"/>
                </a:solidFill>
              </a:rPr>
              <a:t>креативного </a:t>
            </a:r>
            <a:r>
              <a:rPr sz="6550" spc="80" dirty="0">
                <a:solidFill>
                  <a:srgbClr val="1A1D2D"/>
                </a:solidFill>
              </a:rPr>
              <a:t>мышления</a:t>
            </a:r>
            <a:endParaRPr sz="6550"/>
          </a:p>
        </p:txBody>
      </p:sp>
      <p:sp>
        <p:nvSpPr>
          <p:cNvPr id="7" name="object 7"/>
          <p:cNvSpPr txBox="1"/>
          <p:nvPr/>
        </p:nvSpPr>
        <p:spPr>
          <a:xfrm>
            <a:off x="17723487" y="255589"/>
            <a:ext cx="2578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E60053"/>
                </a:solidFill>
                <a:latin typeface="Microsoft Sans Serif"/>
                <a:cs typeface="Microsoft Sans Serif"/>
              </a:rPr>
              <a:t>9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3298" y="4257119"/>
            <a:ext cx="11571605" cy="409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500"/>
              </a:lnSpc>
              <a:spcBef>
                <a:spcPts val="100"/>
              </a:spcBef>
            </a:pPr>
            <a:r>
              <a:rPr sz="3300" spc="80" dirty="0">
                <a:latin typeface="Trebuchet MS"/>
                <a:cs typeface="Trebuchet MS"/>
              </a:rPr>
              <a:t>Рассматривая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75" dirty="0">
                <a:latin typeface="Trebuchet MS"/>
                <a:cs typeface="Trebuchet MS"/>
              </a:rPr>
              <a:t>развитие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50" dirty="0">
                <a:latin typeface="Trebuchet MS"/>
                <a:cs typeface="Trebuchet MS"/>
              </a:rPr>
              <a:t>креативного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мышления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35" dirty="0">
                <a:latin typeface="Trebuchet MS"/>
                <a:cs typeface="Trebuchet MS"/>
              </a:rPr>
              <a:t>в </a:t>
            </a:r>
            <a:r>
              <a:rPr sz="3300" spc="60" dirty="0">
                <a:latin typeface="Trebuchet MS"/>
                <a:cs typeface="Trebuchet MS"/>
              </a:rPr>
              <a:t>проектной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деятельности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spc="50" dirty="0">
                <a:latin typeface="Trebuchet MS"/>
                <a:cs typeface="Trebuchet MS"/>
              </a:rPr>
              <a:t>придерживаюсь</a:t>
            </a:r>
            <a:r>
              <a:rPr sz="3300" spc="2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следующего </a:t>
            </a:r>
            <a:r>
              <a:rPr sz="3300" dirty="0">
                <a:latin typeface="Trebuchet MS"/>
                <a:cs typeface="Trebuchet MS"/>
              </a:rPr>
              <a:t>определения: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55" dirty="0">
                <a:latin typeface="Trebuchet MS"/>
                <a:cs typeface="Trebuchet MS"/>
              </a:rPr>
              <a:t>креативность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95" dirty="0">
                <a:latin typeface="Trebuchet MS"/>
                <a:cs typeface="Trebuchet MS"/>
              </a:rPr>
              <a:t>—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75" dirty="0">
                <a:latin typeface="Trebuchet MS"/>
                <a:cs typeface="Trebuchet MS"/>
              </a:rPr>
              <a:t>способность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55" dirty="0">
                <a:latin typeface="Trebuchet MS"/>
                <a:cs typeface="Trebuchet MS"/>
              </a:rPr>
              <a:t>представить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25" dirty="0">
                <a:latin typeface="Trebuchet MS"/>
                <a:cs typeface="Trebuchet MS"/>
              </a:rPr>
              <a:t>и </a:t>
            </a:r>
            <a:r>
              <a:rPr sz="3300" spc="65" dirty="0">
                <a:latin typeface="Trebuchet MS"/>
                <a:cs typeface="Trebuchet MS"/>
              </a:rPr>
              <a:t>разработать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65" dirty="0">
                <a:latin typeface="Trebuchet MS"/>
                <a:cs typeface="Trebuchet MS"/>
              </a:rPr>
              <a:t>принципиально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новые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подходы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к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45" dirty="0">
                <a:latin typeface="Trebuchet MS"/>
                <a:cs typeface="Trebuchet MS"/>
              </a:rPr>
              <a:t>решению </a:t>
            </a:r>
            <a:r>
              <a:rPr sz="3300" spc="-25" dirty="0">
                <a:latin typeface="Trebuchet MS"/>
                <a:cs typeface="Trebuchet MS"/>
              </a:rPr>
              <a:t>проблем,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50" dirty="0">
                <a:latin typeface="Trebuchet MS"/>
                <a:cs typeface="Trebuchet MS"/>
              </a:rPr>
              <a:t>ответы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85" dirty="0">
                <a:latin typeface="Trebuchet MS"/>
                <a:cs typeface="Trebuchet MS"/>
              </a:rPr>
              <a:t>на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вопросы,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60" dirty="0">
                <a:latin typeface="Trebuchet MS"/>
                <a:cs typeface="Trebuchet MS"/>
              </a:rPr>
              <a:t>стоящие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перед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субъектом, </a:t>
            </a:r>
            <a:r>
              <a:rPr sz="3300" dirty="0">
                <a:latin typeface="Trebuchet MS"/>
                <a:cs typeface="Trebuchet MS"/>
              </a:rPr>
              <a:t>или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выражать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идеи,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применяя,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80" dirty="0">
                <a:latin typeface="Trebuchet MS"/>
                <a:cs typeface="Trebuchet MS"/>
              </a:rPr>
              <a:t>синтезируя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75" dirty="0">
                <a:latin typeface="Trebuchet MS"/>
                <a:cs typeface="Trebuchet MS"/>
              </a:rPr>
              <a:t>и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видоизменяя </a:t>
            </a:r>
            <a:r>
              <a:rPr sz="3300" spc="65" dirty="0">
                <a:latin typeface="Trebuchet MS"/>
                <a:cs typeface="Trebuchet MS"/>
              </a:rPr>
              <a:t>знания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324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"Путь к успеху"</vt:lpstr>
      <vt:lpstr>Презентация PowerPoint</vt:lpstr>
      <vt:lpstr>Тесты гибких навыков</vt:lpstr>
      <vt:lpstr>Сформированность 4к компетенций</vt:lpstr>
      <vt:lpstr>В системе образования о модели 4К стали говорить с 2014 года, а с 2017 года данная модель продвигается</vt:lpstr>
      <vt:lpstr>Формирование критического мышления</vt:lpstr>
      <vt:lpstr>Прием "Fishbone"</vt:lpstr>
      <vt:lpstr>Прием "Fishbone"</vt:lpstr>
      <vt:lpstr>Развитие креативного мышления</vt:lpstr>
      <vt:lpstr>Прием "Стратегия креативности Уолта Диснея"</vt:lpstr>
      <vt:lpstr>Прием "Стратегия креативности Уолта Диснея"</vt:lpstr>
      <vt:lpstr>Развитие коммуникативной компетенции</vt:lpstr>
      <vt:lpstr>Проект "Сказкотерапия"</vt:lpstr>
      <vt:lpstr>Координация (сотрудничество)</vt:lpstr>
      <vt:lpstr>Координация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и Черная Иллюстрация Урок Английского Языка Образование Презентация</dc:title>
  <dc:creator>Любовь Епифанова</dc:creator>
  <cp:keywords>DAE5eX0H5tY,BAE5eQK1Kj8</cp:keywords>
  <cp:lastModifiedBy>User</cp:lastModifiedBy>
  <cp:revision>2</cp:revision>
  <dcterms:created xsi:type="dcterms:W3CDTF">2024-09-05T04:26:01Z</dcterms:created>
  <dcterms:modified xsi:type="dcterms:W3CDTF">2024-09-05T04:53:24Z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2022-03-01T00:00:00Z</vt:filetime>
  </property>
  <property fmtid="{D5CDD505-2E9C-101B-9397-08002B2CF9AE}" pid="3" name="Creator">
    <vt:lpwstr>Canva</vt:lpwstr>
  </property>
  <property fmtid="{D5CDD505-2E9C-101B-9397-08002B2CF9AE}" pid="4" name="LastSaved">
    <vt:filetime>2024-09-05T00:00:00Z</vt:filetime>
  </property>
  <property fmtid="{D5CDD505-2E9C-101B-9397-08002B2CF9AE}" pid="5" name="Producer">
    <vt:lpwstr>Canva</vt:lpwstr>
  </property>
</Properties>
</file>