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1" r:id="rId3"/>
    <p:sldId id="274" r:id="rId4"/>
    <p:sldId id="287" r:id="rId5"/>
    <p:sldId id="288" r:id="rId6"/>
    <p:sldId id="297" r:id="rId7"/>
    <p:sldId id="298" r:id="rId8"/>
    <p:sldId id="289" r:id="rId9"/>
    <p:sldId id="276" r:id="rId10"/>
    <p:sldId id="291" r:id="rId11"/>
    <p:sldId id="293" r:id="rId12"/>
    <p:sldId id="294" r:id="rId13"/>
    <p:sldId id="295" r:id="rId14"/>
    <p:sldId id="275" r:id="rId15"/>
    <p:sldId id="292" r:id="rId16"/>
    <p:sldId id="272" r:id="rId17"/>
    <p:sldId id="296" r:id="rId18"/>
    <p:sldId id="290" r:id="rId19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шрифты Montserrat, Montserrat Black, Montserrat Semi Bold" id="{69C2073C-B3AA-49EF-959F-C62957B80661}">
          <p14:sldIdLst/>
        </p14:section>
        <p14:section name="шрифты Arial, Arial Black" id="{91C1AB5B-3C14-4CAD-BD62-21B58B7895B4}">
          <p14:sldIdLst>
            <p14:sldId id="268"/>
            <p14:sldId id="271"/>
            <p14:sldId id="274"/>
            <p14:sldId id="287"/>
            <p14:sldId id="288"/>
            <p14:sldId id="297"/>
            <p14:sldId id="298"/>
            <p14:sldId id="289"/>
            <p14:sldId id="276"/>
            <p14:sldId id="291"/>
            <p14:sldId id="293"/>
            <p14:sldId id="294"/>
            <p14:sldId id="295"/>
            <p14:sldId id="275"/>
            <p14:sldId id="292"/>
            <p14:sldId id="272"/>
            <p14:sldId id="296"/>
            <p14:sldId id="290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689E"/>
    <a:srgbClr val="EFF5FB"/>
    <a:srgbClr val="E31E25"/>
    <a:srgbClr val="EAF2FA"/>
    <a:srgbClr val="2D74C4"/>
    <a:srgbClr val="006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6994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1908" y="-10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2B1-028C-46E1-AB7B-D5BB06C4356D}" type="datetimeFigureOut">
              <a:rPr lang="ru-RU" smtClean="0"/>
              <a:t>10.09.2024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72F8-CE89-4003-BC6A-64F659B4A1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099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2B1-028C-46E1-AB7B-D5BB06C4356D}" type="datetimeFigureOut">
              <a:rPr lang="ru-RU" smtClean="0"/>
              <a:t>10.09.2024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72F8-CE89-4003-BC6A-64F659B4A1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405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2B1-028C-46E1-AB7B-D5BB06C4356D}" type="datetimeFigureOut">
              <a:rPr lang="ru-RU" smtClean="0"/>
              <a:t>10.09.2024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72F8-CE89-4003-BC6A-64F659B4A1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86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2B1-028C-46E1-AB7B-D5BB06C4356D}" type="datetimeFigureOut">
              <a:rPr lang="ru-RU" smtClean="0"/>
              <a:t>10.09.2024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72F8-CE89-4003-BC6A-64F659B4A1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82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2B1-028C-46E1-AB7B-D5BB06C4356D}" type="datetimeFigureOut">
              <a:rPr lang="ru-RU" smtClean="0"/>
              <a:t>10.09.2024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72F8-CE89-4003-BC6A-64F659B4A1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0840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2B1-028C-46E1-AB7B-D5BB06C4356D}" type="datetimeFigureOut">
              <a:rPr lang="ru-RU" smtClean="0"/>
              <a:t>10.09.2024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72F8-CE89-4003-BC6A-64F659B4A1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10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2B1-028C-46E1-AB7B-D5BB06C4356D}" type="datetimeFigureOut">
              <a:rPr lang="ru-RU" smtClean="0"/>
              <a:t>10.09.2024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72F8-CE89-4003-BC6A-64F659B4A1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67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2B1-028C-46E1-AB7B-D5BB06C4356D}" type="datetimeFigureOut">
              <a:rPr lang="ru-RU" smtClean="0"/>
              <a:t>10.09.2024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72F8-CE89-4003-BC6A-64F659B4A1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2B1-028C-46E1-AB7B-D5BB06C4356D}" type="datetimeFigureOut">
              <a:rPr lang="ru-RU" smtClean="0"/>
              <a:t>10.09.2024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72F8-CE89-4003-BC6A-64F659B4A1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913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2B1-028C-46E1-AB7B-D5BB06C4356D}" type="datetimeFigureOut">
              <a:rPr lang="ru-RU" smtClean="0"/>
              <a:t>10.09.2024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72F8-CE89-4003-BC6A-64F659B4A1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2B1-028C-46E1-AB7B-D5BB06C4356D}" type="datetimeFigureOut">
              <a:rPr lang="ru-RU" smtClean="0"/>
              <a:t>10.09.2024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72F8-CE89-4003-BC6A-64F659B4A1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33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CA2B1-028C-46E1-AB7B-D5BB06C4356D}" type="datetimeFigureOut">
              <a:rPr lang="ru-RU" smtClean="0"/>
              <a:t>10.09.2024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172F8-CE89-4003-BC6A-64F659B4A1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29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34" Type="http://schemas.openxmlformats.org/officeDocument/2006/relationships/image" Target="../media/image6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33" Type="http://schemas.openxmlformats.org/officeDocument/2006/relationships/image" Target="../media/image60.png"/><Relationship Id="rId2" Type="http://schemas.openxmlformats.org/officeDocument/2006/relationships/image" Target="../media/image6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31" Type="http://schemas.openxmlformats.org/officeDocument/2006/relationships/image" Target="../media/image58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Relationship Id="rId8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image" Target="../media/image6.png"/><Relationship Id="rId21" Type="http://schemas.openxmlformats.org/officeDocument/2006/relationships/image" Target="../media/image47.png"/><Relationship Id="rId34" Type="http://schemas.openxmlformats.org/officeDocument/2006/relationships/image" Target="../media/image6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33" Type="http://schemas.openxmlformats.org/officeDocument/2006/relationships/image" Target="../media/image59.png"/><Relationship Id="rId2" Type="http://schemas.openxmlformats.org/officeDocument/2006/relationships/image" Target="../media/image62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32" Type="http://schemas.openxmlformats.org/officeDocument/2006/relationships/image" Target="../media/image58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31" Type="http://schemas.openxmlformats.org/officeDocument/2006/relationships/image" Target="../media/image57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Relationship Id="rId8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6" y="22134"/>
            <a:ext cx="12161565" cy="683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8"/>
          <a:stretch/>
        </p:blipFill>
        <p:spPr>
          <a:xfrm>
            <a:off x="6248400" y="864300"/>
            <a:ext cx="5956882" cy="599370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41" y="377186"/>
            <a:ext cx="606559" cy="83570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87" y="538399"/>
            <a:ext cx="1048543" cy="72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AB6420-BBED-41AE-80D0-B0C0EA714FDF}"/>
              </a:ext>
            </a:extLst>
          </p:cNvPr>
          <p:cNvSpPr txBox="1"/>
          <p:nvPr/>
        </p:nvSpPr>
        <p:spPr>
          <a:xfrm>
            <a:off x="370663" y="1461715"/>
            <a:ext cx="7367870" cy="501876"/>
          </a:xfrm>
          <a:prstGeom prst="rect">
            <a:avLst/>
          </a:prstGeom>
          <a:noFill/>
        </p:spPr>
        <p:txBody>
          <a:bodyPr wrap="square" lIns="70301" tIns="35151" rIns="70301" bIns="35151" rtlCol="0">
            <a:spAutoFit/>
          </a:bodyPr>
          <a:lstStyle/>
          <a:p>
            <a:pPr marL="0" marR="0" lvl="0" indent="0" algn="l" defTabSz="4524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Установочный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 семинар - совещание руководителей детских общественных объединений и органов ученического самоуправления г. Челябинска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8259" y="2475306"/>
            <a:ext cx="6953008" cy="256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300" b="1" i="1" spc="-1" dirty="0" smtClean="0">
                <a:solidFill>
                  <a:srgbClr val="FF0000"/>
                </a:solidFill>
                <a:ea typeface="Open Sans"/>
                <a:cs typeface="Arial" panose="020B0604020202020204" pitchFamily="34" charset="0"/>
              </a:rPr>
              <a:t>Обзор стратегических направлений деятельности в развитии детских общественных объединений и органов ученического самоуправления в муниципальной системе образования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300" b="1" i="1" spc="-1" dirty="0" smtClean="0">
                <a:solidFill>
                  <a:srgbClr val="FF0000"/>
                </a:solidFill>
                <a:ea typeface="Open Sans"/>
                <a:cs typeface="Arial" panose="020B0604020202020204" pitchFamily="34" charset="0"/>
              </a:rPr>
              <a:t>г. Челябинска в соответствии с задачами развития суверенной национальной системы образования Российской Федерации</a:t>
            </a:r>
            <a:endParaRPr kumimoji="0" lang="ru-RU" sz="2300" b="1" i="1" u="none" strike="noStrike" kern="1200" cap="none" spc="-1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Open Sans"/>
              <a:cs typeface="Arial" panose="020B0604020202020204" pitchFamily="34" charset="0"/>
            </a:endParaRP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xmlns="" id="{B5D6A81D-2108-475B-B403-B4C2F93E1412}"/>
              </a:ext>
            </a:extLst>
          </p:cNvPr>
          <p:cNvSpPr txBox="1"/>
          <p:nvPr/>
        </p:nvSpPr>
        <p:spPr>
          <a:xfrm>
            <a:off x="130295" y="5655734"/>
            <a:ext cx="6748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4492">
              <a:defRPr/>
            </a:pPr>
            <a:r>
              <a:rPr lang="ru-RU" sz="1400" b="1" spc="-1" dirty="0" smtClean="0">
                <a:solidFill>
                  <a:srgbClr val="0A689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Гиниятуллина Елена Юрьевна</a:t>
            </a:r>
            <a:r>
              <a:rPr lang="ru-RU" sz="2000" b="1" spc="-1" dirty="0" smtClean="0">
                <a:solidFill>
                  <a:srgbClr val="0A689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en-US" sz="2000" b="1" spc="-1" dirty="0">
                <a:solidFill>
                  <a:srgbClr val="0A689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/>
            </a:r>
            <a:br>
              <a:rPr lang="en-US" sz="2000" b="1" spc="-1" dirty="0">
                <a:solidFill>
                  <a:srgbClr val="0A689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</a:br>
            <a:r>
              <a:rPr lang="ru-RU" sz="1000" b="1" spc="-1" dirty="0">
                <a:solidFill>
                  <a:srgbClr val="0A689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заместитель директора по воспитательной работе </a:t>
            </a:r>
            <a:r>
              <a:rPr lang="ru-RU" sz="1000" b="1" spc="-1" dirty="0" smtClean="0">
                <a:solidFill>
                  <a:srgbClr val="0A689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МАОУ </a:t>
            </a:r>
            <a:r>
              <a:rPr lang="ru-RU" sz="1000" b="1" spc="-1" dirty="0">
                <a:solidFill>
                  <a:srgbClr val="0A689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«Средняя общеобразовательная школа </a:t>
            </a:r>
            <a:r>
              <a:rPr lang="ru-RU" sz="1000" b="1" spc="-1" dirty="0" smtClean="0">
                <a:solidFill>
                  <a:srgbClr val="0A689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№53 </a:t>
            </a:r>
            <a:r>
              <a:rPr lang="ru-RU" sz="1000" b="1" spc="-1" dirty="0">
                <a:solidFill>
                  <a:srgbClr val="0A689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им. </a:t>
            </a:r>
            <a:r>
              <a:rPr lang="ru-RU" sz="1000" b="1" spc="-1" dirty="0" smtClean="0">
                <a:solidFill>
                  <a:srgbClr val="0A689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96-ой танковой бригады Челябинского комсомола г</a:t>
            </a:r>
            <a:r>
              <a:rPr lang="ru-RU" sz="1000" b="1" spc="-1" dirty="0">
                <a:solidFill>
                  <a:srgbClr val="0A689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 Челябинска</a:t>
            </a:r>
            <a:r>
              <a:rPr lang="ru-RU" sz="1000" b="1" spc="-1" dirty="0" smtClean="0">
                <a:solidFill>
                  <a:srgbClr val="0A689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»; </a:t>
            </a:r>
          </a:p>
          <a:p>
            <a:pPr algn="ctr" defTabSz="554492">
              <a:defRPr/>
            </a:pPr>
            <a:r>
              <a:rPr lang="ru-RU" sz="1000" b="1" spc="-1" dirty="0" smtClean="0">
                <a:solidFill>
                  <a:srgbClr val="0A689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руководитель городского методического объединения я руководителей детских общественных объединений и органов ученического самоуправления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E31E25"/>
              </a:solidFill>
              <a:effectLst/>
              <a:uLnTx/>
              <a:uFillTx/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83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110"/>
            <a:ext cx="12303494" cy="692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33" y="4724215"/>
            <a:ext cx="4096867" cy="2133785"/>
          </a:xfrm>
          <a:prstGeom prst="rect">
            <a:avLst/>
          </a:prstGeom>
        </p:spPr>
      </p:pic>
      <p:sp>
        <p:nvSpPr>
          <p:cNvPr id="6" name="object 6"/>
          <p:cNvSpPr txBox="1">
            <a:spLocks/>
          </p:cNvSpPr>
          <p:nvPr/>
        </p:nvSpPr>
        <p:spPr>
          <a:xfrm>
            <a:off x="484915" y="327386"/>
            <a:ext cx="11230108" cy="1020151"/>
          </a:xfrm>
          <a:prstGeom prst="rect">
            <a:avLst/>
          </a:prstGeom>
        </p:spPr>
        <p:txBody>
          <a:bodyPr vert="horz" wrap="square" lIns="0" tIns="9588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755"/>
              </a:spcBef>
            </a:pPr>
            <a:r>
              <a:rPr lang="ru-RU" sz="2000" b="1" spc="2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</a:t>
            </a:r>
            <a:r>
              <a:rPr lang="ru-RU" sz="2000" b="1" spc="-13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22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воспитательного</a:t>
            </a:r>
            <a:r>
              <a:rPr lang="ru-RU" sz="2000" b="1" spc="-13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22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потенциала </a:t>
            </a:r>
            <a:r>
              <a:rPr lang="ru-RU" sz="2000" b="1" spc="-147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22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</a:t>
            </a:r>
            <a:r>
              <a:rPr lang="ru-RU" sz="2000" b="1" spc="229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ученического </a:t>
            </a:r>
            <a:r>
              <a:rPr lang="ru-RU" sz="2000" b="1" spc="26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самоуправления </a:t>
            </a:r>
            <a:r>
              <a:rPr lang="ru-RU" sz="2000" b="1" spc="26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31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spc="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общеобразовательной </a:t>
            </a:r>
            <a:r>
              <a:rPr lang="ru-RU" sz="2000" b="1" spc="24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</a:t>
            </a:r>
            <a:r>
              <a:rPr lang="ru-RU" sz="2000" b="1" spc="2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предусматривает: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13"/>
          <p:cNvSpPr txBox="1"/>
          <p:nvPr/>
        </p:nvSpPr>
        <p:spPr>
          <a:xfrm>
            <a:off x="827840" y="1712829"/>
            <a:ext cx="3941828" cy="168732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lang="ru-RU" spc="17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</a:t>
            </a:r>
            <a:r>
              <a:rPr spc="3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4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деятельности </a:t>
            </a:r>
            <a:r>
              <a:rPr spc="-6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40" dirty="0">
                <a:latin typeface="Arial" panose="020B0604020202020204" pitchFamily="34" charset="0"/>
                <a:cs typeface="Arial" panose="020B0604020202020204" pitchFamily="34" charset="0"/>
              </a:rPr>
              <a:t>совета </a:t>
            </a:r>
            <a:r>
              <a:rPr spc="180" dirty="0">
                <a:latin typeface="Arial" panose="020B0604020202020204" pitchFamily="34" charset="0"/>
                <a:cs typeface="Arial" panose="020B0604020202020204" pitchFamily="34" charset="0"/>
              </a:rPr>
              <a:t>обучающихся, </a:t>
            </a:r>
            <a:r>
              <a:rPr spc="1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90" dirty="0">
                <a:latin typeface="Arial" panose="020B0604020202020204" pitchFamily="34" charset="0"/>
                <a:cs typeface="Arial" panose="020B0604020202020204" pitchFamily="34" charset="0"/>
              </a:rPr>
              <a:t>избранного</a:t>
            </a:r>
            <a:r>
              <a:rPr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25" dirty="0">
                <a:latin typeface="Arial" panose="020B0604020202020204" pitchFamily="34" charset="0"/>
                <a:cs typeface="Arial" panose="020B0604020202020204" pitchFamily="34" charset="0"/>
              </a:rPr>
              <a:t>путем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ru-RU" spc="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160" dirty="0" smtClean="0">
                <a:latin typeface="Arial" panose="020B0604020202020204" pitchFamily="34" charset="0"/>
                <a:cs typeface="Arial" panose="020B0604020202020204" pitchFamily="34" charset="0"/>
              </a:rPr>
              <a:t>прямых выборов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434340">
              <a:lnSpc>
                <a:spcPct val="101499"/>
              </a:lnSpc>
            </a:pPr>
            <a:r>
              <a:rPr spc="165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75" dirty="0"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общеобразовательной </a:t>
            </a:r>
            <a:r>
              <a:rPr spc="-6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5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организации,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5090615" y="1624313"/>
            <a:ext cx="3067178" cy="177356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spcBef>
                <a:spcPts val="90"/>
              </a:spcBef>
            </a:pPr>
            <a:r>
              <a:rPr lang="ru-RU" sz="1600" spc="15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Представление </a:t>
            </a:r>
            <a:r>
              <a:rPr sz="1600" spc="18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интересов </a:t>
            </a:r>
            <a:r>
              <a:rPr sz="1600" spc="-68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200" dirty="0">
                <a:latin typeface="Arial" panose="020B0604020202020204" pitchFamily="34" charset="0"/>
                <a:cs typeface="Arial" panose="020B0604020202020204" pitchFamily="34" charset="0"/>
              </a:rPr>
              <a:t>обучающихся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432434"/>
            <a:r>
              <a:rPr sz="1600" spc="165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6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195" dirty="0">
                <a:latin typeface="Arial" panose="020B0604020202020204" pitchFamily="34" charset="0"/>
                <a:cs typeface="Arial" panose="020B0604020202020204" pitchFamily="34" charset="0"/>
              </a:rPr>
              <a:t>процессе</a:t>
            </a:r>
            <a:r>
              <a:rPr sz="16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175" dirty="0">
                <a:latin typeface="Arial" panose="020B0604020202020204" pitchFamily="34" charset="0"/>
                <a:cs typeface="Arial" panose="020B0604020202020204" pitchFamily="34" charset="0"/>
              </a:rPr>
              <a:t>управления </a:t>
            </a:r>
            <a:r>
              <a:rPr sz="1600" spc="-6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175" dirty="0"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общеобразовательной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82625">
              <a:spcBef>
                <a:spcPts val="285"/>
              </a:spcBef>
            </a:pPr>
            <a:r>
              <a:rPr lang="ru-RU" sz="160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организацией</a:t>
            </a:r>
            <a:r>
              <a:rPr sz="160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600" spc="2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140" dirty="0">
                <a:latin typeface="Arial" panose="020B0604020202020204" pitchFamily="34" charset="0"/>
                <a:cs typeface="Arial" panose="020B0604020202020204" pitchFamily="34" charset="0"/>
              </a:rPr>
              <a:t>защита </a:t>
            </a:r>
            <a:r>
              <a:rPr sz="1600" spc="-6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185" dirty="0">
                <a:latin typeface="Arial" panose="020B0604020202020204" pitchFamily="34" charset="0"/>
                <a:cs typeface="Arial" panose="020B0604020202020204" pitchFamily="34" charset="0"/>
              </a:rPr>
              <a:t>прав</a:t>
            </a:r>
            <a:r>
              <a:rPr sz="16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185" dirty="0">
                <a:latin typeface="Arial" panose="020B0604020202020204" pitchFamily="34" charset="0"/>
                <a:cs typeface="Arial" panose="020B0604020202020204" pitchFamily="34" charset="0"/>
              </a:rPr>
              <a:t>обучающихся;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8964021" y="1700904"/>
            <a:ext cx="3143900" cy="19698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440055">
              <a:lnSpc>
                <a:spcPct val="101499"/>
              </a:lnSpc>
              <a:spcBef>
                <a:spcPts val="90"/>
              </a:spcBef>
            </a:pPr>
            <a:r>
              <a:rPr lang="ru-RU" spc="16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  <a:r>
              <a:rPr spc="8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65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35" dirty="0">
                <a:latin typeface="Arial" panose="020B0604020202020204" pitchFamily="34" charset="0"/>
                <a:cs typeface="Arial" panose="020B0604020202020204" pitchFamily="34" charset="0"/>
              </a:rPr>
              <a:t>разработке, </a:t>
            </a:r>
            <a:r>
              <a:rPr spc="-6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215" dirty="0">
                <a:latin typeface="Arial" panose="020B0604020202020204" pitchFamily="34" charset="0"/>
                <a:cs typeface="Arial" panose="020B0604020202020204" pitchFamily="34" charset="0"/>
              </a:rPr>
              <a:t>обсуждении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1499"/>
              </a:lnSpc>
            </a:pPr>
            <a:r>
              <a:rPr spc="21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pc="155" dirty="0">
                <a:latin typeface="Arial" panose="020B0604020202020204" pitchFamily="34" charset="0"/>
                <a:cs typeface="Arial" panose="020B0604020202020204" pitchFamily="34" charset="0"/>
              </a:rPr>
              <a:t>реализации </a:t>
            </a:r>
            <a:r>
              <a:rPr spc="185" dirty="0">
                <a:latin typeface="Arial" panose="020B0604020202020204" pitchFamily="34" charset="0"/>
                <a:cs typeface="Arial" panose="020B0604020202020204" pitchFamily="34" charset="0"/>
              </a:rPr>
              <a:t>рабочей </a:t>
            </a:r>
            <a:r>
              <a:rPr spc="1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65" dirty="0">
                <a:latin typeface="Arial" panose="020B0604020202020204" pitchFamily="34" charset="0"/>
                <a:cs typeface="Arial" panose="020B0604020202020204" pitchFamily="34" charset="0"/>
              </a:rPr>
              <a:t>программы</a:t>
            </a:r>
            <a:r>
              <a:rPr spc="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70" dirty="0">
                <a:latin typeface="Arial" panose="020B0604020202020204" pitchFamily="34" charset="0"/>
                <a:cs typeface="Arial" panose="020B0604020202020204" pitchFamily="34" charset="0"/>
              </a:rPr>
              <a:t>воспитания </a:t>
            </a:r>
            <a:r>
              <a:rPr spc="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pc="17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1499"/>
              </a:lnSpc>
            </a:pPr>
            <a:r>
              <a:rPr spc="165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pc="3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75" dirty="0"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общеобразовательной </a:t>
            </a:r>
            <a:r>
              <a:rPr spc="-6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5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организации;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8"/>
          <p:cNvSpPr txBox="1"/>
          <p:nvPr/>
        </p:nvSpPr>
        <p:spPr>
          <a:xfrm>
            <a:off x="2243419" y="3816709"/>
            <a:ext cx="3856550" cy="25265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lang="ru-RU" spc="17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Объединение усилий совета обучающихся, педагогов и родителей </a:t>
            </a:r>
            <a:r>
              <a:rPr spc="170" dirty="0" smtClean="0">
                <a:latin typeface="Arial" panose="020B0604020202020204" pitchFamily="34" charset="0"/>
                <a:cs typeface="Arial" panose="020B0604020202020204" pitchFamily="34" charset="0"/>
              </a:rPr>
              <a:t>(законных</a:t>
            </a:r>
            <a:r>
              <a:rPr spc="3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55" dirty="0">
                <a:latin typeface="Arial" panose="020B0604020202020204" pitchFamily="34" charset="0"/>
                <a:cs typeface="Arial" panose="020B0604020202020204" pitchFamily="34" charset="0"/>
              </a:rPr>
              <a:t>представителей) </a:t>
            </a:r>
            <a:r>
              <a:rPr spc="-6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220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spc="155" dirty="0">
                <a:latin typeface="Arial" panose="020B0604020202020204" pitchFamily="34" charset="0"/>
                <a:cs typeface="Arial" panose="020B0604020202020204" pitchFamily="34" charset="0"/>
              </a:rPr>
              <a:t>реализации законных </a:t>
            </a:r>
            <a:r>
              <a:rPr spc="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80" dirty="0">
                <a:latin typeface="Arial" panose="020B0604020202020204" pitchFamily="34" charset="0"/>
                <a:cs typeface="Arial" panose="020B0604020202020204" pitchFamily="34" charset="0"/>
              </a:rPr>
              <a:t>интересов</a:t>
            </a:r>
            <a:r>
              <a:rPr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200" dirty="0">
                <a:latin typeface="Arial" panose="020B0604020202020204" pitchFamily="34" charset="0"/>
                <a:cs typeface="Arial" panose="020B0604020202020204" pitchFamily="34" charset="0"/>
              </a:rPr>
              <a:t>обучающихся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165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95" dirty="0">
                <a:latin typeface="Arial" panose="020B0604020202020204" pitchFamily="34" charset="0"/>
                <a:cs typeface="Arial" panose="020B0604020202020204" pitchFamily="34" charset="0"/>
              </a:rPr>
              <a:t>процессе</a:t>
            </a:r>
            <a:r>
              <a:rPr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80" dirty="0">
                <a:latin typeface="Arial" panose="020B0604020202020204" pitchFamily="34" charset="0"/>
                <a:cs typeface="Arial" panose="020B0604020202020204" pitchFamily="34" charset="0"/>
              </a:rPr>
              <a:t>обучения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35305">
              <a:lnSpc>
                <a:spcPct val="101499"/>
              </a:lnSpc>
            </a:pPr>
            <a:r>
              <a:rPr spc="165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75" dirty="0"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общеобразовательной </a:t>
            </a:r>
            <a:r>
              <a:rPr spc="-6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5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организации;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07972" y="4360266"/>
            <a:ext cx="4127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pc="16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</a:t>
            </a:r>
            <a:r>
              <a:rPr lang="ru-RU" spc="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165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советов обучающихся в анализе результатов воспитательной деятельности в школе с учетом их возраста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1"/>
          <p:cNvSpPr txBox="1"/>
          <p:nvPr/>
        </p:nvSpPr>
        <p:spPr>
          <a:xfrm>
            <a:off x="141656" y="1761013"/>
            <a:ext cx="963294" cy="1659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10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sz="107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1"/>
          <p:cNvSpPr txBox="1"/>
          <p:nvPr/>
        </p:nvSpPr>
        <p:spPr>
          <a:xfrm>
            <a:off x="4288021" y="1760715"/>
            <a:ext cx="963294" cy="1659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10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107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1"/>
          <p:cNvSpPr txBox="1"/>
          <p:nvPr/>
        </p:nvSpPr>
        <p:spPr>
          <a:xfrm>
            <a:off x="8157793" y="1700904"/>
            <a:ext cx="963294" cy="1659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10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107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1"/>
          <p:cNvSpPr txBox="1"/>
          <p:nvPr/>
        </p:nvSpPr>
        <p:spPr>
          <a:xfrm>
            <a:off x="1280125" y="4100185"/>
            <a:ext cx="963294" cy="166135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10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sz="107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1"/>
          <p:cNvSpPr txBox="1"/>
          <p:nvPr/>
        </p:nvSpPr>
        <p:spPr>
          <a:xfrm>
            <a:off x="5563465" y="4129756"/>
            <a:ext cx="1176564" cy="166135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10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07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08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62" y="1996"/>
            <a:ext cx="12192482" cy="685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1251379" y="1982582"/>
            <a:ext cx="4243877" cy="1669381"/>
          </a:xfrm>
          <a:prstGeom prst="rect">
            <a:avLst/>
          </a:prstGeom>
          <a:solidFill>
            <a:srgbClr val="EFF5FB"/>
          </a:solidFill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7316" rIns="0" bIns="0" rtlCol="0">
            <a:spAutoFit/>
          </a:bodyPr>
          <a:lstStyle/>
          <a:p>
            <a:pPr marL="7701" algn="ctr">
              <a:spcBef>
                <a:spcPts val="58"/>
              </a:spcBef>
            </a:pPr>
            <a:r>
              <a:rPr lang="ru-RU" sz="2000" b="1" spc="10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права обучающихся на участие</a:t>
            </a:r>
            <a:r>
              <a:rPr lang="ru-RU" sz="2000" b="1" spc="5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10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000" b="1" spc="6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12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соуправлении </a:t>
            </a:r>
            <a:r>
              <a:rPr lang="ru-RU" sz="2000" b="1" spc="-44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11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общеобразовательной </a:t>
            </a:r>
            <a:r>
              <a:rPr lang="ru-RU" sz="2000" b="1" spc="1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10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организацией </a:t>
            </a:r>
            <a:r>
              <a:rPr lang="ru-RU" sz="2000" b="1" spc="11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(учет </a:t>
            </a:r>
            <a:r>
              <a:rPr lang="ru-RU" sz="2000" b="1" spc="1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9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мнения</a:t>
            </a:r>
            <a:r>
              <a:rPr lang="ru-RU" sz="2000" b="1" spc="5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12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обучающихся)</a:t>
            </a:r>
            <a:endParaRPr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75"/>
          <p:cNvSpPr txBox="1">
            <a:spLocks/>
          </p:cNvSpPr>
          <p:nvPr/>
        </p:nvSpPr>
        <p:spPr>
          <a:xfrm>
            <a:off x="1105211" y="429385"/>
            <a:ext cx="10589740" cy="634870"/>
          </a:xfrm>
          <a:prstGeom prst="rect">
            <a:avLst/>
          </a:prstGeom>
          <a:solidFill>
            <a:srgbClr val="EFF5FB"/>
          </a:solidFill>
        </p:spPr>
        <p:txBody>
          <a:bodyPr vert="horz" wrap="square" lIns="0" tIns="108973" rIns="0" bIns="0" rtlCol="0">
            <a:spAutoFit/>
          </a:bodyPr>
          <a:lstStyle>
            <a:lvl1pPr>
              <a:defRPr sz="9600" b="0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7701" marR="3081" algn="ctr">
              <a:lnSpc>
                <a:spcPts val="4002"/>
              </a:lnSpc>
              <a:spcBef>
                <a:spcPts val="858"/>
              </a:spcBef>
            </a:pPr>
            <a:r>
              <a:rPr lang="ru-RU" sz="3200" b="1" kern="0" spc="17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Ученическое</a:t>
            </a:r>
            <a:r>
              <a:rPr lang="ru-RU" sz="3200" b="1" kern="0" spc="-12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kern="0" spc="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самоуправление </a:t>
            </a:r>
            <a:r>
              <a:rPr lang="ru-RU" sz="3200" b="1" kern="0" spc="-119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kern="0" spc="16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ru-RU" sz="3200" b="1" kern="0" spc="-10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kern="0" spc="22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школьника</a:t>
            </a:r>
            <a:endParaRPr lang="ru-RU" sz="3200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2"/>
          <p:cNvSpPr txBox="1">
            <a:spLocks/>
          </p:cNvSpPr>
          <p:nvPr/>
        </p:nvSpPr>
        <p:spPr>
          <a:xfrm>
            <a:off x="5864944" y="2307532"/>
            <a:ext cx="4243877" cy="1605145"/>
          </a:xfrm>
          <a:prstGeom prst="rect">
            <a:avLst/>
          </a:prstGeom>
          <a:solidFill>
            <a:srgbClr val="EFF5FB"/>
          </a:solidFill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7316" rIns="0" bIns="0" rtlCol="0">
            <a:spAutoFit/>
          </a:bodyPr>
          <a:lstStyle>
            <a:lvl1pPr>
              <a:defRPr sz="9600" b="0" i="0">
                <a:solidFill>
                  <a:schemeClr val="bg1"/>
                </a:solidFill>
                <a:latin typeface="Tahoma"/>
                <a:ea typeface="+mn-ea"/>
                <a:cs typeface="Tahom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 algn="ctr">
              <a:spcBef>
                <a:spcPts val="58"/>
              </a:spcBef>
            </a:pPr>
            <a:r>
              <a:rPr lang="ru-RU" sz="2500" b="1" kern="0" spc="10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Самоорганизация учащихся на основе собственных интересов и потребностей</a:t>
            </a:r>
            <a:endParaRPr lang="ru-RU" sz="25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Выгнутая вверх стрелка 1"/>
          <p:cNvSpPr/>
          <p:nvPr/>
        </p:nvSpPr>
        <p:spPr>
          <a:xfrm rot="260815">
            <a:off x="4475746" y="1119676"/>
            <a:ext cx="3224464" cy="941091"/>
          </a:xfrm>
          <a:prstGeom prst="curved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9" tIns="27725" rIns="55449" bIns="27725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object 2"/>
          <p:cNvSpPr txBox="1">
            <a:spLocks/>
          </p:cNvSpPr>
          <p:nvPr/>
        </p:nvSpPr>
        <p:spPr>
          <a:xfrm>
            <a:off x="1290056" y="5145522"/>
            <a:ext cx="4243877" cy="1148683"/>
          </a:xfrm>
          <a:prstGeom prst="rect">
            <a:avLst/>
          </a:prstGeom>
          <a:solidFill>
            <a:srgbClr val="EFF5FB"/>
          </a:solidFill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7316" rIns="0" bIns="0" rtlCol="0">
            <a:spAutoFit/>
          </a:bodyPr>
          <a:lstStyle>
            <a:lvl1pPr>
              <a:defRPr sz="9600" b="0" i="0">
                <a:solidFill>
                  <a:schemeClr val="bg1"/>
                </a:solidFill>
                <a:latin typeface="Tahoma"/>
                <a:ea typeface="+mn-ea"/>
                <a:cs typeface="Tahom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 algn="ctr">
              <a:spcBef>
                <a:spcPts val="58"/>
              </a:spcBef>
            </a:pPr>
            <a:r>
              <a:rPr lang="ru-RU" sz="2400" b="1" kern="0" spc="10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личного опыта демократических отношений</a:t>
            </a:r>
            <a:endParaRPr lang="ru-RU" sz="2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5400000">
            <a:off x="9759442" y="3357123"/>
            <a:ext cx="1986933" cy="1004007"/>
          </a:xfrm>
          <a:prstGeom prst="curved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9" tIns="27725" rIns="55449" bIns="27725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object 2"/>
          <p:cNvSpPr txBox="1">
            <a:spLocks/>
          </p:cNvSpPr>
          <p:nvPr/>
        </p:nvSpPr>
        <p:spPr>
          <a:xfrm>
            <a:off x="5874685" y="4130418"/>
            <a:ext cx="4243877" cy="1854047"/>
          </a:xfrm>
          <a:prstGeom prst="rect">
            <a:avLst/>
          </a:prstGeom>
          <a:solidFill>
            <a:srgbClr val="EFF5FB"/>
          </a:solidFill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7316" rIns="0" bIns="0" rtlCol="0">
            <a:spAutoFit/>
          </a:bodyPr>
          <a:lstStyle>
            <a:lvl1pPr>
              <a:defRPr sz="9600" b="0" i="0">
                <a:solidFill>
                  <a:schemeClr val="bg1"/>
                </a:solidFill>
                <a:latin typeface="Tahoma"/>
                <a:ea typeface="+mn-ea"/>
                <a:cs typeface="Tahom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 algn="ctr">
              <a:spcBef>
                <a:spcPts val="58"/>
              </a:spcBef>
            </a:pPr>
            <a:r>
              <a:rPr lang="ru-RU" sz="2000" b="1" kern="0" spc="10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Удовлетворение индивидуальных потребностей обучающихся, направленных на защиту их интересов, участие в решении текущих проблем школы</a:t>
            </a:r>
            <a:endParaRPr lang="ru-RU" sz="2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Двойная стрелка вверх/вниз 3"/>
          <p:cNvSpPr/>
          <p:nvPr/>
        </p:nvSpPr>
        <p:spPr>
          <a:xfrm>
            <a:off x="3046074" y="3688199"/>
            <a:ext cx="693165" cy="1347822"/>
          </a:xfrm>
          <a:prstGeom prst="up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9" tIns="27725" rIns="55449" bIns="27725"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5349875"/>
            <a:ext cx="2895600" cy="150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6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" y="0"/>
            <a:ext cx="12192482" cy="685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374" y="1292975"/>
            <a:ext cx="7393759" cy="2364133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701" marR="319603" algn="ctr">
              <a:lnSpc>
                <a:spcPct val="101299"/>
              </a:lnSpc>
              <a:spcBef>
                <a:spcPts val="55"/>
              </a:spcBef>
            </a:pPr>
            <a:r>
              <a:rPr lang="ru-RU" sz="1800" b="1" spc="10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Консолидация</a:t>
            </a:r>
            <a:r>
              <a:rPr lang="ru-RU" sz="1800" b="1" spc="3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12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усилий</a:t>
            </a:r>
            <a:r>
              <a:rPr lang="ru-RU" sz="1800" b="1" spc="5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10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администрации ОО </a:t>
            </a:r>
            <a:r>
              <a:rPr lang="ru-RU" sz="1800" b="1" spc="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педагогического</a:t>
            </a:r>
            <a:r>
              <a:rPr lang="ru-RU" sz="1800" b="1" spc="5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800" b="1" spc="8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коллектива,</a:t>
            </a:r>
            <a:r>
              <a:rPr lang="ru-RU" sz="1800" b="1" spc="5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10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родителей </a:t>
            </a:r>
            <a:r>
              <a:rPr lang="ru-RU" sz="1800" b="1" spc="-44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13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800" b="1" spc="6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9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самих</a:t>
            </a:r>
            <a:r>
              <a:rPr lang="ru-RU" sz="1800" b="1" spc="6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1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</a:t>
            </a:r>
            <a:r>
              <a:rPr lang="ru-RU" sz="1800" b="1" spc="6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6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ru-RU" sz="1800" b="1" spc="6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12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</a:t>
            </a:r>
            <a:r>
              <a:rPr lang="ru-RU" sz="1800" b="1" spc="1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насущных</a:t>
            </a:r>
            <a:r>
              <a:rPr lang="ru-RU" sz="1800" b="1" spc="6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11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</a:t>
            </a:r>
            <a:r>
              <a:rPr lang="ru-RU" sz="1800" b="1" spc="6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11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общеобразовательной </a:t>
            </a:r>
            <a:r>
              <a:rPr lang="ru-RU" sz="1800" b="1" spc="-45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</a:t>
            </a:r>
            <a:r>
              <a:rPr lang="ru-RU" sz="1800" b="1" spc="10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b="1" spc="8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рамках   </a:t>
            </a:r>
            <a:r>
              <a:rPr lang="ru-RU" sz="1800" b="1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</a:t>
            </a:r>
            <a:r>
              <a:rPr lang="ru-RU" sz="1800" b="1" spc="10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федерального </a:t>
            </a:r>
            <a:r>
              <a:rPr lang="ru-RU" sz="1800" b="1" spc="8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закона </a:t>
            </a:r>
            <a:r>
              <a:rPr lang="ru-RU" sz="1800" b="1" spc="14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</a:t>
            </a:r>
            <a:r>
              <a:rPr lang="ru-RU" sz="1800" b="1" spc="14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10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 </a:t>
            </a:r>
            <a:r>
              <a:rPr lang="ru-RU" sz="1800" b="1" spc="10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sz="1800" b="1" spc="6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12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ru-RU" sz="1800" b="1" spc="6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800" b="1" spc="9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декабря</a:t>
            </a:r>
            <a:r>
              <a:rPr lang="ru-RU" sz="1800" b="1" spc="6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ru-RU" sz="1800" b="1" spc="6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1800" b="1" spc="8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1800" b="1" spc="6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8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273-фз</a:t>
            </a:r>
            <a:r>
              <a:rPr lang="ru-RU" sz="1800" b="1" spc="6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-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</a:t>
            </a:r>
            <a:r>
              <a:rPr lang="ru-RU" sz="1800" b="1" spc="6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11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образовании</a:t>
            </a:r>
            <a:r>
              <a:rPr lang="ru-RU" sz="1800" b="1" spc="6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10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800" b="1" spc="6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</a:t>
            </a:r>
            <a:r>
              <a:rPr lang="ru-RU" sz="1800" b="1" spc="-45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800" b="1" spc="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Федерации»</a:t>
            </a:r>
            <a:r>
              <a:rPr lang="ru-RU" sz="1800" b="1" spc="6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8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(статья</a:t>
            </a:r>
            <a:r>
              <a:rPr lang="ru-RU" sz="1800" b="1" spc="6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1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34)</a:t>
            </a:r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97"/>
          <p:cNvSpPr txBox="1">
            <a:spLocks/>
          </p:cNvSpPr>
          <p:nvPr/>
        </p:nvSpPr>
        <p:spPr>
          <a:xfrm>
            <a:off x="691479" y="313637"/>
            <a:ext cx="10709798" cy="622998"/>
          </a:xfrm>
          <a:prstGeom prst="rect">
            <a:avLst/>
          </a:prstGeom>
          <a:noFill/>
        </p:spPr>
        <p:txBody>
          <a:bodyPr vert="horz" wrap="square" lIns="0" tIns="108973" rIns="0" bIns="0" rtlCol="0">
            <a:spAutoFit/>
          </a:bodyPr>
          <a:lstStyle>
            <a:lvl1pPr>
              <a:defRPr sz="9600" b="0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7701" marR="3081" algn="ctr">
              <a:lnSpc>
                <a:spcPts val="4002"/>
              </a:lnSpc>
              <a:spcBef>
                <a:spcPts val="858"/>
              </a:spcBef>
            </a:pPr>
            <a:r>
              <a:rPr lang="ru-RU" sz="3600" b="1" u="sng" kern="0" spc="17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Ученическое</a:t>
            </a:r>
            <a:r>
              <a:rPr lang="ru-RU" sz="3600" b="1" u="sng" kern="0" spc="-12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u="sng" kern="0" spc="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самоуправление </a:t>
            </a:r>
            <a:r>
              <a:rPr lang="ru-RU" sz="3600" b="1" u="sng" kern="0" spc="-119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u="sng" kern="0" spc="16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ru-RU" sz="3600" b="1" u="sng" kern="0" spc="-10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u="sng" kern="0" spc="306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</a:t>
            </a:r>
            <a:endParaRPr lang="ru-RU" sz="3600" u="sng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127430" y="4532108"/>
            <a:ext cx="7578603" cy="12589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>
              <a:defRPr sz="9600" b="0" i="0">
                <a:solidFill>
                  <a:schemeClr val="bg1"/>
                </a:solidFill>
                <a:latin typeface="Tahoma"/>
                <a:ea typeface="+mn-ea"/>
                <a:cs typeface="Tahom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 marR="319603" algn="ctr">
              <a:lnSpc>
                <a:spcPct val="101299"/>
              </a:lnSpc>
              <a:spcBef>
                <a:spcPts val="55"/>
              </a:spcBef>
            </a:pPr>
            <a:r>
              <a:rPr lang="ru-RU" sz="2700" b="1" kern="0" spc="10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 выявления и развития лидерских качеств обучающихся, поддержки их инициатив и проектов</a:t>
            </a:r>
            <a:endParaRPr lang="ru-RU" sz="27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3365346">
            <a:off x="8413249" y="2508090"/>
            <a:ext cx="3005143" cy="1559614"/>
          </a:xfrm>
          <a:prstGeom prst="curved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9" tIns="27725" rIns="55449" bIns="27725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052" y="4724215"/>
            <a:ext cx="4096867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604"/>
            <a:ext cx="12192482" cy="685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bject 5"/>
          <p:cNvSpPr txBox="1">
            <a:spLocks noGrp="1"/>
          </p:cNvSpPr>
          <p:nvPr>
            <p:ph type="title"/>
          </p:nvPr>
        </p:nvSpPr>
        <p:spPr>
          <a:xfrm>
            <a:off x="892207" y="387306"/>
            <a:ext cx="10448933" cy="576512"/>
          </a:xfrm>
          <a:prstGeom prst="rect">
            <a:avLst/>
          </a:prstGeom>
          <a:noFill/>
        </p:spPr>
        <p:txBody>
          <a:bodyPr vert="horz" wrap="square" lIns="0" tIns="108973" rIns="0" bIns="0" rtlCol="0">
            <a:spAutoFit/>
          </a:bodyPr>
          <a:lstStyle/>
          <a:p>
            <a:pPr marL="7701" marR="3081" algn="ctr">
              <a:lnSpc>
                <a:spcPts val="4002"/>
              </a:lnSpc>
              <a:spcBef>
                <a:spcPts val="858"/>
              </a:spcBef>
            </a:pPr>
            <a:r>
              <a:rPr sz="2800" b="1" spc="17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Ученическое</a:t>
            </a:r>
            <a:r>
              <a:rPr sz="2800" b="1" spc="-12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самоуправление </a:t>
            </a:r>
            <a:r>
              <a:rPr sz="2800" b="1" spc="-119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16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sz="2800" b="1" spc="-10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212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государства</a:t>
            </a:r>
            <a:endParaRPr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4006" y="1360227"/>
            <a:ext cx="6805353" cy="14826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55449" tIns="27725" rIns="55449" bIns="27725">
            <a:spAutoFit/>
          </a:bodyPr>
          <a:lstStyle/>
          <a:p>
            <a:pPr marL="7701" marR="3081" algn="ctr">
              <a:lnSpc>
                <a:spcPct val="102800"/>
              </a:lnSpc>
              <a:spcBef>
                <a:spcPts val="24"/>
              </a:spcBef>
            </a:pPr>
            <a:r>
              <a:rPr lang="ru-RU" b="1" spc="103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национальных целей развития РФ на период до 2030 года на основании Указа Президента РФ № 309 от 7 мая 2024 года «О национальных целях развития Российской Федерации на период до 2030 года и на перспективу до 2036 года»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4004" y="3021660"/>
            <a:ext cx="6800211" cy="205333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55449" tIns="27725" rIns="55449" bIns="27725">
            <a:spAutoFit/>
          </a:bodyPr>
          <a:lstStyle/>
          <a:p>
            <a:pPr marL="7701" marR="3081" algn="ctr">
              <a:lnSpc>
                <a:spcPct val="102800"/>
              </a:lnSpc>
              <a:spcBef>
                <a:spcPts val="24"/>
              </a:spcBef>
            </a:pPr>
            <a:r>
              <a:rPr lang="ru-RU" b="1" spc="106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Воспитание патриотичной и социально ответственной личности, принимающей традиционные российские духовно – нравственные ценности;</a:t>
            </a:r>
          </a:p>
          <a:p>
            <a:pPr marL="7701" marR="3081" algn="ctr">
              <a:lnSpc>
                <a:spcPct val="102800"/>
              </a:lnSpc>
              <a:spcBef>
                <a:spcPts val="24"/>
              </a:spcBef>
            </a:pPr>
            <a:r>
              <a:rPr lang="ru-RU" b="1" spc="106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Создание условий для развития талантов обучающихся в целях поддержания и укрепления технологического суверенитета страны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4006" y="5207171"/>
            <a:ext cx="6805354" cy="91199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55449" tIns="27725" rIns="55449" bIns="27725">
            <a:spAutoFit/>
          </a:bodyPr>
          <a:lstStyle/>
          <a:p>
            <a:pPr marL="7701" marR="3081" algn="ctr">
              <a:lnSpc>
                <a:spcPct val="102800"/>
              </a:lnSpc>
              <a:spcBef>
                <a:spcPts val="24"/>
              </a:spcBef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Знакомство обучающих с избирательными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технологиями. Включение каждого учащегося  в позитивную социальную активность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875711" y="3435185"/>
            <a:ext cx="3048000" cy="14826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55449" tIns="27725" rIns="55449" bIns="27725">
            <a:spAutoFit/>
          </a:bodyPr>
          <a:lstStyle/>
          <a:p>
            <a:pPr marL="7701" marR="3081" algn="ctr">
              <a:lnSpc>
                <a:spcPct val="102800"/>
              </a:lnSpc>
              <a:spcBef>
                <a:spcPts val="24"/>
              </a:spcBef>
            </a:pPr>
            <a:r>
              <a:rPr lang="ru-RU" b="1" spc="10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Моделирование государственного устройства в общеобразовательной организации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Двойная стрелка влево/вправо 5"/>
          <p:cNvSpPr/>
          <p:nvPr/>
        </p:nvSpPr>
        <p:spPr>
          <a:xfrm rot="1859672">
            <a:off x="7513174" y="2686161"/>
            <a:ext cx="1559929" cy="369662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9" tIns="27725" rIns="55449" bIns="27725" rtlCol="0" anchor="ctr"/>
          <a:lstStyle/>
          <a:p>
            <a:pPr algn="ctr"/>
            <a:endParaRPr lang="ru-RU"/>
          </a:p>
        </p:txBody>
      </p:sp>
      <p:sp>
        <p:nvSpPr>
          <p:cNvPr id="24" name="Двойная стрелка влево/вправо 23"/>
          <p:cNvSpPr/>
          <p:nvPr/>
        </p:nvSpPr>
        <p:spPr>
          <a:xfrm rot="9462929">
            <a:off x="7716529" y="5328502"/>
            <a:ext cx="1559929" cy="369662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9" tIns="27725" rIns="55449" bIns="27725" rtlCol="0" anchor="ctr"/>
          <a:lstStyle/>
          <a:p>
            <a:pPr algn="ctr"/>
            <a:endParaRPr lang="ru-RU"/>
          </a:p>
        </p:txBody>
      </p:sp>
      <p:sp>
        <p:nvSpPr>
          <p:cNvPr id="25" name="Двойная стрелка влево/вправо 24"/>
          <p:cNvSpPr/>
          <p:nvPr/>
        </p:nvSpPr>
        <p:spPr>
          <a:xfrm>
            <a:off x="7704694" y="3843321"/>
            <a:ext cx="954965" cy="355974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9" tIns="27725" rIns="55449" bIns="27725"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33" y="4725297"/>
            <a:ext cx="4096867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6" y="22134"/>
            <a:ext cx="12161565" cy="683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26"/>
            <a:ext cx="3371380" cy="13961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33" y="4724215"/>
            <a:ext cx="4096867" cy="213378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971675" y="420143"/>
            <a:ext cx="9483465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solidFill>
                  <a:srgbClr val="0A689E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Актуализация требований к педагогической деятельности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A689E"/>
              </a:solidFill>
              <a:effectLst/>
              <a:uLnTx/>
              <a:uFillTx/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665089" y="1300544"/>
            <a:ext cx="10790051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srgbClr val="C00000"/>
                </a:solidFill>
                <a:latin typeface="Calibri"/>
                <a:cs typeface="Calibri"/>
              </a:rPr>
              <a:t>Федеральный</a:t>
            </a:r>
            <a:r>
              <a:rPr b="1" spc="3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C00000"/>
                </a:solidFill>
                <a:latin typeface="Calibri"/>
                <a:cs typeface="Calibri"/>
              </a:rPr>
              <a:t>закон</a:t>
            </a:r>
            <a:r>
              <a:rPr b="1" spc="39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spc="-16" dirty="0">
                <a:solidFill>
                  <a:srgbClr val="C00000"/>
                </a:solidFill>
                <a:latin typeface="Calibri"/>
                <a:cs typeface="Calibri"/>
              </a:rPr>
              <a:t>от</a:t>
            </a:r>
            <a:r>
              <a:rPr b="1" spc="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C00000"/>
                </a:solidFill>
                <a:latin typeface="Calibri"/>
                <a:cs typeface="Calibri"/>
              </a:rPr>
              <a:t>25.12.2023</a:t>
            </a:r>
            <a:r>
              <a:rPr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b="1" spc="2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C00000"/>
                </a:solidFill>
                <a:latin typeface="Calibri"/>
                <a:cs typeface="Calibri"/>
              </a:rPr>
              <a:t>685-</a:t>
            </a:r>
            <a:r>
              <a:rPr b="1" spc="-12" dirty="0">
                <a:solidFill>
                  <a:srgbClr val="C00000"/>
                </a:solidFill>
                <a:latin typeface="Calibri"/>
                <a:cs typeface="Calibri"/>
              </a:rPr>
              <a:t>ФЗ</a:t>
            </a:r>
            <a:r>
              <a:rPr b="1" spc="32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C00000"/>
                </a:solidFill>
                <a:latin typeface="Calibri"/>
                <a:cs typeface="Calibri"/>
              </a:rPr>
              <a:t>"О</a:t>
            </a:r>
            <a:r>
              <a:rPr b="1" spc="12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C00000"/>
                </a:solidFill>
                <a:latin typeface="Calibri"/>
                <a:cs typeface="Calibri"/>
              </a:rPr>
              <a:t>внесении</a:t>
            </a:r>
            <a:r>
              <a:rPr b="1" spc="19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C00000"/>
                </a:solidFill>
                <a:latin typeface="Calibri"/>
                <a:cs typeface="Calibri"/>
              </a:rPr>
              <a:t>изменений</a:t>
            </a:r>
            <a:r>
              <a:rPr b="1" spc="22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b="1" spc="2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C00000"/>
                </a:solidFill>
                <a:latin typeface="Calibri"/>
                <a:cs typeface="Calibri"/>
              </a:rPr>
              <a:t>Федеральный</a:t>
            </a:r>
            <a:r>
              <a:rPr b="1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C00000"/>
                </a:solidFill>
                <a:latin typeface="Calibri"/>
                <a:cs typeface="Calibri"/>
              </a:rPr>
              <a:t>закон</a:t>
            </a:r>
            <a:r>
              <a:rPr b="1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C00000"/>
                </a:solidFill>
                <a:latin typeface="Calibri"/>
                <a:cs typeface="Calibri"/>
              </a:rPr>
              <a:t>"Об</a:t>
            </a:r>
            <a:r>
              <a:rPr b="1" spc="32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C00000"/>
                </a:solidFill>
                <a:latin typeface="Calibri"/>
                <a:cs typeface="Calibri"/>
              </a:rPr>
              <a:t>образовании</a:t>
            </a:r>
            <a:r>
              <a:rPr b="1" spc="27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b="1" spc="2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alibri"/>
                <a:cs typeface="Calibri"/>
              </a:rPr>
              <a:t>Российской Федерации</a:t>
            </a:r>
            <a:r>
              <a:rPr b="1" dirty="0" smtClean="0">
                <a:solidFill>
                  <a:srgbClr val="C00000"/>
                </a:solidFill>
                <a:latin typeface="Calibri"/>
                <a:cs typeface="Calibri"/>
              </a:rPr>
              <a:t>":</a:t>
            </a:r>
            <a:endParaRPr b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663308" y="2075894"/>
            <a:ext cx="10791832" cy="806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FFHTGM+ArialMT"/>
                <a:cs typeface="FFHTGM+ArialMT"/>
              </a:rPr>
              <a:t>•</a:t>
            </a:r>
            <a:r>
              <a:rPr sz="1600" spc="12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осуществлять</a:t>
            </a:r>
            <a:r>
              <a:rPr sz="1600" spc="5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свою</a:t>
            </a:r>
            <a:r>
              <a:rPr sz="1600" spc="5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деятельность</a:t>
            </a:r>
            <a:r>
              <a:rPr sz="1600" spc="5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sz="1600" spc="5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высоком</a:t>
            </a:r>
            <a:r>
              <a:rPr sz="1600" spc="5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профессиональном</a:t>
            </a:r>
            <a:r>
              <a:rPr sz="1600" spc="5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уровне</a:t>
            </a:r>
            <a:r>
              <a:rPr sz="1600" spc="5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sz="1600" spc="5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основе</a:t>
            </a:r>
            <a:r>
              <a:rPr sz="1600" spc="5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традиционных</a:t>
            </a:r>
            <a:r>
              <a:rPr sz="1600" b="1" spc="5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российских</a:t>
            </a:r>
          </a:p>
          <a:p>
            <a:pPr marL="286816" marR="0">
              <a:lnSpc>
                <a:spcPts val="1948"/>
              </a:lnSpc>
              <a:spcBef>
                <a:spcPts val="153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духовно-нравственных</a:t>
            </a:r>
            <a:r>
              <a:rPr sz="1600" b="1" spc="4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ценностей</a:t>
            </a:r>
            <a:r>
              <a:rPr sz="1600" b="1" spc="4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sz="1600" b="1" spc="4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принятых</a:t>
            </a:r>
            <a:r>
              <a:rPr sz="1600" b="1" spc="4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в</a:t>
            </a:r>
            <a:r>
              <a:rPr sz="1600" b="1" spc="4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российском</a:t>
            </a:r>
            <a:r>
              <a:rPr sz="1600" b="1" spc="4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обществе</a:t>
            </a:r>
            <a:r>
              <a:rPr sz="1600" b="1" spc="4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правил</a:t>
            </a:r>
            <a:r>
              <a:rPr sz="1600" b="1" spc="4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sz="1600" b="1" spc="4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норм</a:t>
            </a:r>
            <a:r>
              <a:rPr sz="1600" b="1" spc="4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поведения</a:t>
            </a:r>
            <a:r>
              <a:rPr sz="1600" b="1" spc="4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в</a:t>
            </a:r>
            <a:r>
              <a:rPr sz="1600" b="1" spc="4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интересах</a:t>
            </a:r>
          </a:p>
          <a:p>
            <a:pPr marL="286816" marR="0">
              <a:lnSpc>
                <a:spcPts val="1948"/>
              </a:lnSpc>
              <a:spcBef>
                <a:spcPts val="153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человека, семьи, общества и государства;</a:t>
            </a:r>
          </a:p>
        </p:txBody>
      </p:sp>
      <p:sp>
        <p:nvSpPr>
          <p:cNvPr id="11" name="object 7"/>
          <p:cNvSpPr txBox="1"/>
          <p:nvPr/>
        </p:nvSpPr>
        <p:spPr>
          <a:xfrm>
            <a:off x="776935" y="3118913"/>
            <a:ext cx="10790500" cy="1067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FFHTGM+ArialMT"/>
                <a:cs typeface="FFHTGM+ArialMT"/>
              </a:rPr>
              <a:t>•</a:t>
            </a:r>
            <a:r>
              <a:rPr sz="1600" spc="12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формировать</a:t>
            </a:r>
            <a:r>
              <a:rPr sz="1600" b="1" spc="6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в</a:t>
            </a:r>
            <a:r>
              <a:rPr sz="1600" b="1" spc="5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процессе</a:t>
            </a:r>
            <a:r>
              <a:rPr sz="1600" b="1" spc="6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осуществления</a:t>
            </a:r>
            <a:r>
              <a:rPr sz="1600" b="1" spc="5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педагогической</a:t>
            </a:r>
            <a:r>
              <a:rPr sz="1600" b="1" spc="6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деятельности</a:t>
            </a:r>
            <a:r>
              <a:rPr sz="1600" b="1" spc="6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у</a:t>
            </a:r>
            <a:r>
              <a:rPr sz="1600" b="1" spc="5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обучающихся</a:t>
            </a:r>
            <a:r>
              <a:rPr sz="1600" b="1" spc="5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чувство</a:t>
            </a:r>
            <a:r>
              <a:rPr sz="1600" b="1" spc="6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патриотизма,</a:t>
            </a:r>
          </a:p>
          <a:p>
            <a:pPr marL="286816" marR="0">
              <a:lnSpc>
                <a:spcPts val="1948"/>
              </a:lnSpc>
              <a:spcBef>
                <a:spcPts val="153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уважение</a:t>
            </a:r>
            <a:r>
              <a:rPr sz="1600" b="1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к</a:t>
            </a:r>
            <a:r>
              <a:rPr sz="1600" b="1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памяти</a:t>
            </a:r>
            <a:r>
              <a:rPr sz="1600" b="1" spc="1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защитников</a:t>
            </a:r>
            <a:r>
              <a:rPr sz="1600" b="1" spc="1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Отечества</a:t>
            </a:r>
            <a:r>
              <a:rPr sz="1600" b="1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sz="1600" b="1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0000"/>
                </a:solidFill>
                <a:latin typeface="Calibri"/>
                <a:cs typeface="Calibri"/>
              </a:rPr>
              <a:t>подвигам</a:t>
            </a:r>
            <a:r>
              <a:rPr sz="1600" b="1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000000"/>
                </a:solidFill>
                <a:latin typeface="Calibri"/>
                <a:cs typeface="Calibri"/>
              </a:rPr>
              <a:t>Героев</a:t>
            </a:r>
            <a:r>
              <a:rPr sz="1600" b="1" spc="1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Отечества,</a:t>
            </a:r>
            <a:r>
              <a:rPr sz="1600" b="1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закону</a:t>
            </a:r>
            <a:r>
              <a:rPr sz="1600" b="1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sz="1600" b="1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правопорядку,</a:t>
            </a:r>
            <a:r>
              <a:rPr sz="1600" b="1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человеку</a:t>
            </a:r>
            <a:r>
              <a:rPr sz="1600" b="1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spc="-22" dirty="0">
                <a:solidFill>
                  <a:srgbClr val="000000"/>
                </a:solidFill>
                <a:latin typeface="Calibri"/>
                <a:cs typeface="Calibri"/>
              </a:rPr>
              <a:t>труда</a:t>
            </a:r>
            <a:r>
              <a:rPr sz="1600" b="1" spc="1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и</a:t>
            </a:r>
          </a:p>
          <a:p>
            <a:pPr marL="286816" marR="0">
              <a:lnSpc>
                <a:spcPts val="1951"/>
              </a:lnSpc>
              <a:spcBef>
                <a:spcPts val="101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старшему</a:t>
            </a:r>
            <a:r>
              <a:rPr sz="1600" b="1" spc="8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поколению,</a:t>
            </a:r>
            <a:r>
              <a:rPr sz="1600" b="1" spc="8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взаимное</a:t>
            </a:r>
            <a:r>
              <a:rPr sz="1600" b="1" spc="8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уважение,</a:t>
            </a:r>
            <a:r>
              <a:rPr sz="1600" b="1" spc="8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бережное</a:t>
            </a:r>
            <a:r>
              <a:rPr sz="1600" b="1" spc="8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отношение</a:t>
            </a:r>
            <a:r>
              <a:rPr sz="1600" b="1" spc="8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к</a:t>
            </a:r>
            <a:r>
              <a:rPr sz="1600" b="1" spc="8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spc="-13" dirty="0">
                <a:solidFill>
                  <a:srgbClr val="000000"/>
                </a:solidFill>
                <a:latin typeface="Calibri"/>
                <a:cs typeface="Calibri"/>
              </a:rPr>
              <a:t>культурному</a:t>
            </a:r>
            <a:r>
              <a:rPr sz="1600" b="1" spc="8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наследию</a:t>
            </a:r>
            <a:r>
              <a:rPr sz="1600" b="1" spc="8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sz="1600" b="1" spc="8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традициям</a:t>
            </a:r>
          </a:p>
          <a:p>
            <a:pPr marL="286816" marR="0">
              <a:lnSpc>
                <a:spcPts val="1948"/>
              </a:lnSpc>
              <a:spcBef>
                <a:spcPts val="106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многонационального</a:t>
            </a:r>
            <a:r>
              <a:rPr sz="1600" b="1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народа</a:t>
            </a:r>
            <a:r>
              <a:rPr sz="1600" b="1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Российской Федерации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;</a:t>
            </a:r>
          </a:p>
        </p:txBody>
      </p:sp>
      <p:sp>
        <p:nvSpPr>
          <p:cNvPr id="12" name="object 8"/>
          <p:cNvSpPr txBox="1"/>
          <p:nvPr/>
        </p:nvSpPr>
        <p:spPr>
          <a:xfrm>
            <a:off x="776935" y="4282868"/>
            <a:ext cx="10791168" cy="1068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FFHTGM+ArialMT"/>
                <a:cs typeface="FFHTGM+ArialMT"/>
              </a:rPr>
              <a:t>•</a:t>
            </a:r>
            <a:r>
              <a:rPr sz="1600" spc="12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развивать</a:t>
            </a:r>
            <a:r>
              <a:rPr sz="1600" spc="5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у</a:t>
            </a:r>
            <a:r>
              <a:rPr sz="1600" spc="5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обучающихся</a:t>
            </a:r>
            <a:r>
              <a:rPr sz="1600" spc="5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познавательную</a:t>
            </a:r>
            <a:r>
              <a:rPr sz="1600" spc="5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активность,</a:t>
            </a:r>
            <a:r>
              <a:rPr sz="1600" spc="5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самостоятельность,</a:t>
            </a:r>
            <a:r>
              <a:rPr sz="1600" spc="5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инициативу,</a:t>
            </a:r>
            <a:r>
              <a:rPr sz="1600" spc="5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творческие</a:t>
            </a:r>
            <a:r>
              <a:rPr sz="1600" spc="5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способности,</a:t>
            </a:r>
          </a:p>
          <a:p>
            <a:pPr marL="286816" marR="0">
              <a:lnSpc>
                <a:spcPts val="1948"/>
              </a:lnSpc>
              <a:spcBef>
                <a:spcPts val="165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формировать</a:t>
            </a:r>
            <a:r>
              <a:rPr sz="1600" b="1" spc="10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гражданскую</a:t>
            </a:r>
            <a:r>
              <a:rPr sz="1600" b="1" spc="10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позицию,</a:t>
            </a:r>
            <a:r>
              <a:rPr sz="1600" b="1" spc="10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способность</a:t>
            </a:r>
            <a:r>
              <a:rPr sz="1600" b="1" spc="10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к</a:t>
            </a:r>
            <a:r>
              <a:rPr sz="1600" b="1" spc="10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000000"/>
                </a:solidFill>
                <a:latin typeface="Calibri"/>
                <a:cs typeface="Calibri"/>
              </a:rPr>
              <a:t>труду</a:t>
            </a:r>
            <a:r>
              <a:rPr sz="1600" b="1" spc="11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sz="1600" b="1" spc="10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spc="-12" dirty="0">
                <a:solidFill>
                  <a:srgbClr val="000000"/>
                </a:solidFill>
                <a:latin typeface="Calibri"/>
                <a:cs typeface="Calibri"/>
              </a:rPr>
              <a:t>трудолюбие,</a:t>
            </a:r>
            <a:r>
              <a:rPr sz="1600" b="1" spc="10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ответственное</a:t>
            </a:r>
            <a:r>
              <a:rPr sz="1600" b="1" spc="10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отношение</a:t>
            </a:r>
            <a:r>
              <a:rPr sz="1600" b="1" spc="10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к</a:t>
            </a:r>
          </a:p>
          <a:p>
            <a:pPr marL="286816" marR="0">
              <a:lnSpc>
                <a:spcPts val="1948"/>
              </a:lnSpc>
              <a:spcBef>
                <a:spcPts val="153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профессиональной,</a:t>
            </a:r>
            <a:r>
              <a:rPr sz="1600" b="1" spc="9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добровольческой</a:t>
            </a:r>
            <a:r>
              <a:rPr sz="1600" b="1" spc="9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(волонтерской)</a:t>
            </a:r>
            <a:r>
              <a:rPr sz="1600" b="1" spc="9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деятельности,</a:t>
            </a:r>
            <a:r>
              <a:rPr sz="1600" b="1" spc="8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формировать</a:t>
            </a:r>
            <a:r>
              <a:rPr sz="1600" b="1" spc="8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у</a:t>
            </a:r>
            <a:r>
              <a:rPr sz="1600" b="1" spc="8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обучающихся</a:t>
            </a:r>
            <a:r>
              <a:rPr sz="1600" b="1" spc="9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spc="-16" dirty="0">
                <a:solidFill>
                  <a:srgbClr val="000000"/>
                </a:solidFill>
                <a:latin typeface="Calibri"/>
                <a:cs typeface="Calibri"/>
              </a:rPr>
              <a:t>культуру</a:t>
            </a:r>
          </a:p>
          <a:p>
            <a:pPr marL="286816" marR="0">
              <a:lnSpc>
                <a:spcPts val="1948"/>
              </a:lnSpc>
              <a:spcBef>
                <a:spcPts val="103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здорового</a:t>
            </a:r>
            <a:r>
              <a:rPr sz="1600" b="1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и безопасного образа жизни.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71007" y="420143"/>
            <a:ext cx="9483465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solidFill>
                  <a:srgbClr val="0A689E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Актуализация требований к педагогической деятельности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A689E"/>
              </a:solidFill>
              <a:effectLst/>
              <a:uLnTx/>
              <a:uFillTx/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5"/>
          <p:cNvSpPr txBox="1"/>
          <p:nvPr/>
        </p:nvSpPr>
        <p:spPr>
          <a:xfrm>
            <a:off x="664421" y="1300544"/>
            <a:ext cx="10790051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srgbClr val="C00000"/>
                </a:solidFill>
                <a:latin typeface="Calibri"/>
                <a:cs typeface="Calibri"/>
              </a:rPr>
              <a:t>Федеральный</a:t>
            </a:r>
            <a:r>
              <a:rPr b="1" spc="3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C00000"/>
                </a:solidFill>
                <a:latin typeface="Calibri"/>
                <a:cs typeface="Calibri"/>
              </a:rPr>
              <a:t>закон</a:t>
            </a:r>
            <a:r>
              <a:rPr b="1" spc="39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spc="-16" dirty="0">
                <a:solidFill>
                  <a:srgbClr val="C00000"/>
                </a:solidFill>
                <a:latin typeface="Calibri"/>
                <a:cs typeface="Calibri"/>
              </a:rPr>
              <a:t>от</a:t>
            </a:r>
            <a:r>
              <a:rPr b="1" spc="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C00000"/>
                </a:solidFill>
                <a:latin typeface="Calibri"/>
                <a:cs typeface="Calibri"/>
              </a:rPr>
              <a:t>25.12.2023</a:t>
            </a:r>
            <a:r>
              <a:rPr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b="1" spc="2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C00000"/>
                </a:solidFill>
                <a:latin typeface="Calibri"/>
                <a:cs typeface="Calibri"/>
              </a:rPr>
              <a:t>685-</a:t>
            </a:r>
            <a:r>
              <a:rPr b="1" spc="-12" dirty="0">
                <a:solidFill>
                  <a:srgbClr val="C00000"/>
                </a:solidFill>
                <a:latin typeface="Calibri"/>
                <a:cs typeface="Calibri"/>
              </a:rPr>
              <a:t>ФЗ</a:t>
            </a:r>
            <a:r>
              <a:rPr b="1" spc="32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C00000"/>
                </a:solidFill>
                <a:latin typeface="Calibri"/>
                <a:cs typeface="Calibri"/>
              </a:rPr>
              <a:t>"О</a:t>
            </a:r>
            <a:r>
              <a:rPr b="1" spc="12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C00000"/>
                </a:solidFill>
                <a:latin typeface="Calibri"/>
                <a:cs typeface="Calibri"/>
              </a:rPr>
              <a:t>внесении</a:t>
            </a:r>
            <a:r>
              <a:rPr b="1" spc="19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C00000"/>
                </a:solidFill>
                <a:latin typeface="Calibri"/>
                <a:cs typeface="Calibri"/>
              </a:rPr>
              <a:t>изменений</a:t>
            </a:r>
            <a:r>
              <a:rPr b="1" spc="22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b="1" spc="2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C00000"/>
                </a:solidFill>
                <a:latin typeface="Calibri"/>
                <a:cs typeface="Calibri"/>
              </a:rPr>
              <a:t>Федеральный</a:t>
            </a:r>
            <a:r>
              <a:rPr b="1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C00000"/>
                </a:solidFill>
                <a:latin typeface="Calibri"/>
                <a:cs typeface="Calibri"/>
              </a:rPr>
              <a:t>закон</a:t>
            </a:r>
            <a:r>
              <a:rPr b="1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C00000"/>
                </a:solidFill>
                <a:latin typeface="Calibri"/>
                <a:cs typeface="Calibri"/>
              </a:rPr>
              <a:t>"Об</a:t>
            </a:r>
            <a:r>
              <a:rPr b="1" spc="32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C00000"/>
                </a:solidFill>
                <a:latin typeface="Calibri"/>
                <a:cs typeface="Calibri"/>
              </a:rPr>
              <a:t>образовании</a:t>
            </a:r>
            <a:r>
              <a:rPr b="1" spc="27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b="1" spc="2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alibri"/>
                <a:cs typeface="Calibri"/>
              </a:rPr>
              <a:t>Российской Федерации</a:t>
            </a:r>
            <a:r>
              <a:rPr b="1" dirty="0" smtClean="0">
                <a:solidFill>
                  <a:srgbClr val="C00000"/>
                </a:solidFill>
                <a:latin typeface="Calibri"/>
                <a:cs typeface="Calibri"/>
              </a:rPr>
              <a:t>":</a:t>
            </a:r>
            <a:endParaRPr b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15" name="object 6"/>
          <p:cNvSpPr txBox="1"/>
          <p:nvPr/>
        </p:nvSpPr>
        <p:spPr>
          <a:xfrm>
            <a:off x="662640" y="2075894"/>
            <a:ext cx="10791832" cy="806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FFHTGM+ArialMT"/>
                <a:cs typeface="FFHTGM+ArialMT"/>
              </a:rPr>
              <a:t>•</a:t>
            </a:r>
            <a:r>
              <a:rPr sz="1600" spc="12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осуществлять</a:t>
            </a:r>
            <a:r>
              <a:rPr sz="1600" spc="5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свою</a:t>
            </a:r>
            <a:r>
              <a:rPr sz="1600" spc="5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деятельность</a:t>
            </a:r>
            <a:r>
              <a:rPr sz="1600" spc="5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sz="1600" spc="5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высоком</a:t>
            </a:r>
            <a:r>
              <a:rPr sz="1600" spc="5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профессиональном</a:t>
            </a:r>
            <a:r>
              <a:rPr sz="1600" spc="5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уровне</a:t>
            </a:r>
            <a:r>
              <a:rPr sz="1600" spc="5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sz="1600" spc="5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основе</a:t>
            </a:r>
            <a:r>
              <a:rPr sz="1600" spc="5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традиционных</a:t>
            </a:r>
            <a:r>
              <a:rPr sz="1600" b="1" spc="5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российских</a:t>
            </a:r>
          </a:p>
          <a:p>
            <a:pPr marL="286816" marR="0">
              <a:lnSpc>
                <a:spcPts val="1948"/>
              </a:lnSpc>
              <a:spcBef>
                <a:spcPts val="153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духовно-нравственных</a:t>
            </a:r>
            <a:r>
              <a:rPr sz="1600" b="1" spc="4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ценностей</a:t>
            </a:r>
            <a:r>
              <a:rPr sz="1600" b="1" spc="4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sz="1600" b="1" spc="4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принятых</a:t>
            </a:r>
            <a:r>
              <a:rPr sz="1600" b="1" spc="4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в</a:t>
            </a:r>
            <a:r>
              <a:rPr sz="1600" b="1" spc="4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российском</a:t>
            </a:r>
            <a:r>
              <a:rPr sz="1600" b="1" spc="4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обществе</a:t>
            </a:r>
            <a:r>
              <a:rPr sz="1600" b="1" spc="4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правил</a:t>
            </a:r>
            <a:r>
              <a:rPr sz="1600" b="1" spc="4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sz="1600" b="1" spc="4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норм</a:t>
            </a:r>
            <a:r>
              <a:rPr sz="1600" b="1" spc="4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поведения</a:t>
            </a:r>
            <a:r>
              <a:rPr sz="1600" b="1" spc="4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в</a:t>
            </a:r>
            <a:r>
              <a:rPr sz="1600" b="1" spc="4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интересах</a:t>
            </a:r>
          </a:p>
          <a:p>
            <a:pPr marL="286816" marR="0">
              <a:lnSpc>
                <a:spcPts val="1948"/>
              </a:lnSpc>
              <a:spcBef>
                <a:spcPts val="153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человека, семьи, общества и государства;</a:t>
            </a:r>
          </a:p>
        </p:txBody>
      </p:sp>
      <p:sp>
        <p:nvSpPr>
          <p:cNvPr id="16" name="object 7"/>
          <p:cNvSpPr txBox="1"/>
          <p:nvPr/>
        </p:nvSpPr>
        <p:spPr>
          <a:xfrm>
            <a:off x="776267" y="3118913"/>
            <a:ext cx="10790500" cy="1067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FFHTGM+ArialMT"/>
                <a:cs typeface="FFHTGM+ArialMT"/>
              </a:rPr>
              <a:t>•</a:t>
            </a:r>
            <a:r>
              <a:rPr sz="1600" spc="12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формировать</a:t>
            </a:r>
            <a:r>
              <a:rPr sz="1600" b="1" spc="6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в</a:t>
            </a:r>
            <a:r>
              <a:rPr sz="1600" b="1" spc="5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процессе</a:t>
            </a:r>
            <a:r>
              <a:rPr sz="1600" b="1" spc="6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осуществления</a:t>
            </a:r>
            <a:r>
              <a:rPr sz="1600" b="1" spc="5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педагогической</a:t>
            </a:r>
            <a:r>
              <a:rPr sz="1600" b="1" spc="6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деятельности</a:t>
            </a:r>
            <a:r>
              <a:rPr sz="1600" b="1" spc="6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у</a:t>
            </a:r>
            <a:r>
              <a:rPr sz="1600" b="1" spc="5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обучающихся</a:t>
            </a:r>
            <a:r>
              <a:rPr sz="1600" b="1" spc="5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чувство</a:t>
            </a:r>
            <a:r>
              <a:rPr sz="1600" b="1" spc="6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патриотизма,</a:t>
            </a:r>
          </a:p>
          <a:p>
            <a:pPr marL="286816" marR="0">
              <a:lnSpc>
                <a:spcPts val="1948"/>
              </a:lnSpc>
              <a:spcBef>
                <a:spcPts val="153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уважение</a:t>
            </a:r>
            <a:r>
              <a:rPr sz="1600" b="1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к</a:t>
            </a:r>
            <a:r>
              <a:rPr sz="1600" b="1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памяти</a:t>
            </a:r>
            <a:r>
              <a:rPr sz="1600" b="1" spc="1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защитников</a:t>
            </a:r>
            <a:r>
              <a:rPr sz="1600" b="1" spc="1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Отечества</a:t>
            </a:r>
            <a:r>
              <a:rPr sz="1600" b="1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sz="1600" b="1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0000"/>
                </a:solidFill>
                <a:latin typeface="Calibri"/>
                <a:cs typeface="Calibri"/>
              </a:rPr>
              <a:t>подвигам</a:t>
            </a:r>
            <a:r>
              <a:rPr sz="1600" b="1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000000"/>
                </a:solidFill>
                <a:latin typeface="Calibri"/>
                <a:cs typeface="Calibri"/>
              </a:rPr>
              <a:t>Героев</a:t>
            </a:r>
            <a:r>
              <a:rPr sz="1600" b="1" spc="1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Отечества,</a:t>
            </a:r>
            <a:r>
              <a:rPr sz="1600" b="1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закону</a:t>
            </a:r>
            <a:r>
              <a:rPr sz="1600" b="1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sz="1600" b="1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правопорядку,</a:t>
            </a:r>
            <a:r>
              <a:rPr sz="1600" b="1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человеку</a:t>
            </a:r>
            <a:r>
              <a:rPr sz="1600" b="1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spc="-22" dirty="0">
                <a:solidFill>
                  <a:srgbClr val="000000"/>
                </a:solidFill>
                <a:latin typeface="Calibri"/>
                <a:cs typeface="Calibri"/>
              </a:rPr>
              <a:t>труда</a:t>
            </a:r>
            <a:r>
              <a:rPr sz="1600" b="1" spc="1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и</a:t>
            </a:r>
          </a:p>
          <a:p>
            <a:pPr marL="286816" marR="0">
              <a:lnSpc>
                <a:spcPts val="1951"/>
              </a:lnSpc>
              <a:spcBef>
                <a:spcPts val="101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старшему</a:t>
            </a:r>
            <a:r>
              <a:rPr sz="1600" b="1" spc="8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поколению,</a:t>
            </a:r>
            <a:r>
              <a:rPr sz="1600" b="1" spc="8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взаимное</a:t>
            </a:r>
            <a:r>
              <a:rPr sz="1600" b="1" spc="8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уважение,</a:t>
            </a:r>
            <a:r>
              <a:rPr sz="1600" b="1" spc="8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бережное</a:t>
            </a:r>
            <a:r>
              <a:rPr sz="1600" b="1" spc="8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отношение</a:t>
            </a:r>
            <a:r>
              <a:rPr sz="1600" b="1" spc="8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к</a:t>
            </a:r>
            <a:r>
              <a:rPr sz="1600" b="1" spc="8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spc="-13" dirty="0">
                <a:solidFill>
                  <a:srgbClr val="000000"/>
                </a:solidFill>
                <a:latin typeface="Calibri"/>
                <a:cs typeface="Calibri"/>
              </a:rPr>
              <a:t>культурному</a:t>
            </a:r>
            <a:r>
              <a:rPr sz="1600" b="1" spc="8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наследию</a:t>
            </a:r>
            <a:r>
              <a:rPr sz="1600" b="1" spc="8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sz="1600" b="1" spc="8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традициям</a:t>
            </a:r>
          </a:p>
          <a:p>
            <a:pPr marL="286816" marR="0">
              <a:lnSpc>
                <a:spcPts val="1948"/>
              </a:lnSpc>
              <a:spcBef>
                <a:spcPts val="106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многонационального</a:t>
            </a:r>
            <a:r>
              <a:rPr sz="1600" b="1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народа</a:t>
            </a:r>
            <a:r>
              <a:rPr sz="1600" b="1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Российской Федерации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;</a:t>
            </a:r>
          </a:p>
        </p:txBody>
      </p:sp>
      <p:sp>
        <p:nvSpPr>
          <p:cNvPr id="17" name="object 8"/>
          <p:cNvSpPr txBox="1"/>
          <p:nvPr/>
        </p:nvSpPr>
        <p:spPr>
          <a:xfrm>
            <a:off x="776267" y="4282868"/>
            <a:ext cx="10791168" cy="1068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FFHTGM+ArialMT"/>
                <a:cs typeface="FFHTGM+ArialMT"/>
              </a:rPr>
              <a:t>•</a:t>
            </a:r>
            <a:r>
              <a:rPr sz="1600" spc="12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развивать</a:t>
            </a:r>
            <a:r>
              <a:rPr sz="1600" spc="5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у</a:t>
            </a:r>
            <a:r>
              <a:rPr sz="1600" spc="5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обучающихся</a:t>
            </a:r>
            <a:r>
              <a:rPr sz="1600" spc="5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познавательную</a:t>
            </a:r>
            <a:r>
              <a:rPr sz="1600" spc="5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активность,</a:t>
            </a:r>
            <a:r>
              <a:rPr sz="1600" spc="5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самостоятельность,</a:t>
            </a:r>
            <a:r>
              <a:rPr sz="1600" spc="5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инициативу,</a:t>
            </a:r>
            <a:r>
              <a:rPr sz="1600" spc="5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творческие</a:t>
            </a:r>
            <a:r>
              <a:rPr sz="1600" spc="5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способности,</a:t>
            </a:r>
          </a:p>
          <a:p>
            <a:pPr marL="286816" marR="0">
              <a:lnSpc>
                <a:spcPts val="1948"/>
              </a:lnSpc>
              <a:spcBef>
                <a:spcPts val="165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формировать</a:t>
            </a:r>
            <a:r>
              <a:rPr sz="1600" b="1" spc="10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гражданскую</a:t>
            </a:r>
            <a:r>
              <a:rPr sz="1600" b="1" spc="10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позицию,</a:t>
            </a:r>
            <a:r>
              <a:rPr sz="1600" b="1" spc="10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способность</a:t>
            </a:r>
            <a:r>
              <a:rPr sz="1600" b="1" spc="10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к</a:t>
            </a:r>
            <a:r>
              <a:rPr sz="1600" b="1" spc="10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000000"/>
                </a:solidFill>
                <a:latin typeface="Calibri"/>
                <a:cs typeface="Calibri"/>
              </a:rPr>
              <a:t>труду</a:t>
            </a:r>
            <a:r>
              <a:rPr sz="1600" b="1" spc="11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sz="1600" b="1" spc="10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spc="-12" dirty="0">
                <a:solidFill>
                  <a:srgbClr val="000000"/>
                </a:solidFill>
                <a:latin typeface="Calibri"/>
                <a:cs typeface="Calibri"/>
              </a:rPr>
              <a:t>трудолюбие,</a:t>
            </a:r>
            <a:r>
              <a:rPr sz="1600" b="1" spc="10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ответственное</a:t>
            </a:r>
            <a:r>
              <a:rPr sz="1600" b="1" spc="10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отношение</a:t>
            </a:r>
            <a:r>
              <a:rPr sz="1600" b="1" spc="10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к</a:t>
            </a:r>
          </a:p>
          <a:p>
            <a:pPr marL="286816" marR="0">
              <a:lnSpc>
                <a:spcPts val="1948"/>
              </a:lnSpc>
              <a:spcBef>
                <a:spcPts val="153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профессиональной,</a:t>
            </a:r>
            <a:r>
              <a:rPr sz="1600" b="1" spc="9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добровольческой</a:t>
            </a:r>
            <a:r>
              <a:rPr sz="1600" b="1" spc="9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(волонтерской)</a:t>
            </a:r>
            <a:r>
              <a:rPr sz="1600" b="1" spc="9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деятельности,</a:t>
            </a:r>
            <a:r>
              <a:rPr sz="1600" b="1" spc="8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формировать</a:t>
            </a:r>
            <a:r>
              <a:rPr sz="1600" b="1" spc="8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у</a:t>
            </a:r>
            <a:r>
              <a:rPr sz="1600" b="1" spc="8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обучающихся</a:t>
            </a:r>
            <a:r>
              <a:rPr sz="1600" b="1" spc="9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spc="-16" dirty="0">
                <a:solidFill>
                  <a:srgbClr val="000000"/>
                </a:solidFill>
                <a:latin typeface="Calibri"/>
                <a:cs typeface="Calibri"/>
              </a:rPr>
              <a:t>культуру</a:t>
            </a:r>
          </a:p>
          <a:p>
            <a:pPr marL="286816" marR="0">
              <a:lnSpc>
                <a:spcPts val="1948"/>
              </a:lnSpc>
              <a:spcBef>
                <a:spcPts val="103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здорового</a:t>
            </a:r>
            <a:r>
              <a:rPr sz="1600" b="1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и безопасного образа жизни.</a:t>
            </a:r>
          </a:p>
        </p:txBody>
      </p:sp>
    </p:spTree>
    <p:extLst>
      <p:ext uri="{BB962C8B-B14F-4D97-AF65-F5344CB8AC3E}">
        <p14:creationId xmlns:p14="http://schemas.microsoft.com/office/powerpoint/2010/main" val="16676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6" y="22134"/>
            <a:ext cx="12161565" cy="683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33" y="4724215"/>
            <a:ext cx="4096867" cy="21337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452572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Нормативно правовая база педагога - куратора ученического самоуправления</a:t>
            </a:r>
            <a:endParaRPr lang="ru-RU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723" y="1477839"/>
            <a:ext cx="1180699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Федеральным законом от 24.07.1998 N 124-ФЗ "Об основных гарантиях прав ребенка в Российской Федерации"; (ред. От 28.04.2023 г. подготовлена на основе изменений, внесенных Федеральным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законом от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28.04.2023 N 178-ФЗ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Федеральным законом от 29.12.2012 N 273-ФЗ "Об образовании в Российской Федерации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";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Федеральным законом от 19.05.1995 N 82-ФЗ "Об общественных объединениях" (редакт. от 24.07.2023 г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.);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Федеральным законом от 28.06.1995 N 98-ФЗ "О государственной поддержке молодежных и детских общественных объединений"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(редакт.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28.12.2022 г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.);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14 июля 2022 г. № 261-ФЗ "О российском движении детей и молодежи"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6. Указ Президента РФ «Об утверждении основ государственной политики в укреплении традиционных российских духовно – нравственных ценностей» (от 9.11.2022 г. № 809)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7. Распоряжение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правительства РФ Об утверждении Основ государственной молодежной политики РФ на период до 2025 года (Распоряжение от 29.11.2014 г. №  2403-р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Распоряжением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Правительства Российской Федерации от 29.05.2015 N 996-р "Об утверждении Стратегии развития воспитания в Российской Федерации на период до 2025 года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";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9. Федеральные основные общеобразовательные программы начального, основного и среднего общего образования (Минпросвещения РФ – начальное общее от 15.05.2023    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№ 370, основное общее от 18.05.2023 г. № 370, среднее общее – от18.05.2023 № 371)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66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6" y="22134"/>
            <a:ext cx="12161565" cy="683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33" y="4724215"/>
            <a:ext cx="4096867" cy="213378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42751" y="490687"/>
            <a:ext cx="7671722" cy="13835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A689E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Основные задачи в сфере воспитания и дополнительного образования в рамках деятельности ДОО и ОУСУ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A689E"/>
              </a:solidFill>
              <a:effectLst/>
              <a:uLnTx/>
              <a:uFillTx/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A16C1B8-E0F8-3D49-B591-713CF7B9991C}"/>
              </a:ext>
            </a:extLst>
          </p:cNvPr>
          <p:cNvSpPr/>
          <p:nvPr/>
        </p:nvSpPr>
        <p:spPr>
          <a:xfrm>
            <a:off x="643410" y="2057400"/>
            <a:ext cx="7498592" cy="418430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b="1" noProof="0" dirty="0" smtClean="0"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Реализация плана мероприятий по реализации Концепции развития дополнительного образования до 2030 года;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Совершенствование</a:t>
            </a:r>
            <a:r>
              <a:rPr kumimoji="0" lang="ru-RU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 работы по поддержке талантливой молодёжи;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b="1" dirty="0" smtClean="0"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Актуализация Стратегии развития воспитания в Российской Федерации на период до 2025 года;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dirty="0" smtClean="0"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Обновление содержания программ дополнительного образования (программы социально – гуманитарной направленности в рамках деятельности ДОО и ОУСУ);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b="1" dirty="0" smtClean="0"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Деятельность советников директора по воспитанию и взаимодействию с детскими общественными объединениями. Взаимодействие на муниципальном, региональном и федеральном уровнях.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600" b="1" i="0" u="none" strike="noStrike" kern="1200" cap="none" spc="0" normalizeH="0" dirty="0" smtClean="0">
              <a:ln>
                <a:noFill/>
              </a:ln>
              <a:solidFill>
                <a:srgbClr val="0A689E"/>
              </a:solidFill>
              <a:effectLst/>
              <a:uLnTx/>
              <a:uFillTx/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A689E"/>
              </a:solidFill>
              <a:effectLst/>
              <a:uLnTx/>
              <a:uFillTx/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05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60041" y="1540800"/>
            <a:ext cx="3442335" cy="284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6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" y="3078"/>
            <a:ext cx="12192482" cy="685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1" t="13171"/>
          <a:stretch/>
        </p:blipFill>
        <p:spPr>
          <a:xfrm>
            <a:off x="7555832" y="2353044"/>
            <a:ext cx="4636168" cy="4504956"/>
          </a:xfrm>
          <a:prstGeom prst="rect">
            <a:avLst/>
          </a:prstGeom>
        </p:spPr>
      </p:pic>
      <p:sp>
        <p:nvSpPr>
          <p:cNvPr id="5" name="object 5"/>
          <p:cNvSpPr txBox="1">
            <a:spLocks/>
          </p:cNvSpPr>
          <p:nvPr/>
        </p:nvSpPr>
        <p:spPr>
          <a:xfrm>
            <a:off x="433138" y="1358426"/>
            <a:ext cx="7964904" cy="3567002"/>
          </a:xfrm>
          <a:prstGeom prst="rect">
            <a:avLst/>
          </a:prstGeom>
          <a:noFill/>
        </p:spPr>
        <p:txBody>
          <a:bodyPr vert="horz" wrap="square" lIns="0" tIns="17970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415"/>
              </a:spcBef>
            </a:pPr>
            <a:r>
              <a:rPr lang="ru-RU" sz="2200" b="1" spc="285" dirty="0" smtClean="0">
                <a:latin typeface="Arial" panose="020B0604020202020204" pitchFamily="34" charset="0"/>
                <a:cs typeface="Arial" panose="020B0604020202020204" pitchFamily="34" charset="0"/>
              </a:rPr>
              <a:t>Смысл ученического самоуправление теперь заключается не в управлении одних детей другими, а в обучении всех детей основам демократических отношений в обществе, в обучении их управлять собой, своей жизнью в коллективе, активному вовлечению в общественную и добровольческую деятельность, придерживаясь четкой позиции в своей дальнейшей возможности самореализации в России 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38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8"/>
          <a:stretch/>
        </p:blipFill>
        <p:spPr>
          <a:xfrm>
            <a:off x="6248400" y="864300"/>
            <a:ext cx="5956882" cy="599370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41" y="377186"/>
            <a:ext cx="606559" cy="83570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87" y="538399"/>
            <a:ext cx="1048543" cy="72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AB6420-BBED-41AE-80D0-B0C0EA714FDF}"/>
              </a:ext>
            </a:extLst>
          </p:cNvPr>
          <p:cNvSpPr txBox="1"/>
          <p:nvPr/>
        </p:nvSpPr>
        <p:spPr>
          <a:xfrm>
            <a:off x="370663" y="1461715"/>
            <a:ext cx="7367870" cy="501876"/>
          </a:xfrm>
          <a:prstGeom prst="rect">
            <a:avLst/>
          </a:prstGeom>
          <a:noFill/>
        </p:spPr>
        <p:txBody>
          <a:bodyPr wrap="square" lIns="70301" tIns="35151" rIns="70301" bIns="35151" rtlCol="0">
            <a:spAutoFit/>
          </a:bodyPr>
          <a:lstStyle/>
          <a:p>
            <a:pPr marL="0" marR="0" lvl="0" indent="0" algn="l" defTabSz="4524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Установочный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 семинар - совещание руководителей детских общественных объединений и органов ученического самоуправления г. Челябинска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8259" y="2475306"/>
            <a:ext cx="6953008" cy="256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300" b="1" i="1" spc="-1" dirty="0" smtClean="0">
                <a:solidFill>
                  <a:srgbClr val="FF0000"/>
                </a:solidFill>
                <a:ea typeface="Open Sans"/>
                <a:cs typeface="Arial" panose="020B0604020202020204" pitchFamily="34" charset="0"/>
              </a:rPr>
              <a:t>Обзор стратегических направлений деятельности в развитии детских общественных объединений и органов ученического самоуправления в муниципальной системе образования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300" b="1" i="1" spc="-1" dirty="0" smtClean="0">
                <a:solidFill>
                  <a:srgbClr val="FF0000"/>
                </a:solidFill>
                <a:ea typeface="Open Sans"/>
                <a:cs typeface="Arial" panose="020B0604020202020204" pitchFamily="34" charset="0"/>
              </a:rPr>
              <a:t>г. Челябинска в соответствии с задачами развития суверенной национальной системы образования Российской Федерации</a:t>
            </a:r>
            <a:endParaRPr kumimoji="0" lang="ru-RU" sz="2300" b="1" i="1" u="none" strike="noStrike" kern="1200" cap="none" spc="-1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Open Sans"/>
              <a:cs typeface="Arial" panose="020B0604020202020204" pitchFamily="34" charset="0"/>
            </a:endParaRP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xmlns="" id="{B5D6A81D-2108-475B-B403-B4C2F93E1412}"/>
              </a:ext>
            </a:extLst>
          </p:cNvPr>
          <p:cNvSpPr txBox="1"/>
          <p:nvPr/>
        </p:nvSpPr>
        <p:spPr>
          <a:xfrm>
            <a:off x="130295" y="5655734"/>
            <a:ext cx="6634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4492">
              <a:defRPr/>
            </a:pPr>
            <a:r>
              <a:rPr lang="ru-RU" sz="1400" b="1" spc="-1" dirty="0" smtClean="0">
                <a:solidFill>
                  <a:srgbClr val="0A689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Гиниятуллина Елена Юрьевна</a:t>
            </a:r>
            <a:r>
              <a:rPr lang="ru-RU" sz="2000" b="1" spc="-1" dirty="0" smtClean="0">
                <a:solidFill>
                  <a:srgbClr val="0A689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en-US" sz="2000" b="1" spc="-1" dirty="0">
                <a:solidFill>
                  <a:srgbClr val="0A689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/>
            </a:r>
            <a:br>
              <a:rPr lang="en-US" sz="2000" b="1" spc="-1" dirty="0">
                <a:solidFill>
                  <a:srgbClr val="0A689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</a:br>
            <a:r>
              <a:rPr lang="ru-RU" sz="1000" b="1" spc="-1" dirty="0">
                <a:solidFill>
                  <a:srgbClr val="0A689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заместитель директора по воспитательной работе </a:t>
            </a:r>
            <a:r>
              <a:rPr lang="ru-RU" sz="1000" b="1" spc="-1" dirty="0" smtClean="0">
                <a:solidFill>
                  <a:srgbClr val="0A689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МАОУ </a:t>
            </a:r>
            <a:r>
              <a:rPr lang="ru-RU" sz="1000" b="1" spc="-1" dirty="0">
                <a:solidFill>
                  <a:srgbClr val="0A689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«Средняя общеобразовательная школа </a:t>
            </a:r>
            <a:r>
              <a:rPr lang="ru-RU" sz="1000" b="1" spc="-1" dirty="0" smtClean="0">
                <a:solidFill>
                  <a:srgbClr val="0A689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№53 </a:t>
            </a:r>
            <a:r>
              <a:rPr lang="ru-RU" sz="1000" b="1" spc="-1" dirty="0">
                <a:solidFill>
                  <a:srgbClr val="0A689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им. </a:t>
            </a:r>
            <a:r>
              <a:rPr lang="ru-RU" sz="1000" b="1" spc="-1" dirty="0" smtClean="0">
                <a:solidFill>
                  <a:srgbClr val="0A689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96-ой танковой бригады Челябинского комсомола г</a:t>
            </a:r>
            <a:r>
              <a:rPr lang="ru-RU" sz="1000" b="1" spc="-1" dirty="0">
                <a:solidFill>
                  <a:srgbClr val="0A689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 Челябинска</a:t>
            </a:r>
            <a:r>
              <a:rPr lang="ru-RU" sz="1000" b="1" spc="-1" dirty="0" smtClean="0">
                <a:solidFill>
                  <a:srgbClr val="0A689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»; </a:t>
            </a:r>
          </a:p>
          <a:p>
            <a:pPr algn="ctr" defTabSz="554492">
              <a:defRPr/>
            </a:pPr>
            <a:r>
              <a:rPr lang="ru-RU" sz="1000" b="1" spc="-1" dirty="0" smtClean="0">
                <a:solidFill>
                  <a:srgbClr val="0A689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руководитель городского методического объединения я руководителей детских общественных объединений и органов ученического самоуправления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E31E25"/>
              </a:solidFill>
              <a:effectLst/>
              <a:uLnTx/>
              <a:uFillTx/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23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6" y="22134"/>
            <a:ext cx="12161565" cy="683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26"/>
            <a:ext cx="3371380" cy="13961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33" y="4715342"/>
            <a:ext cx="4096867" cy="213378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201333" y="420143"/>
            <a:ext cx="8841769" cy="9526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defRPr/>
            </a:pPr>
            <a:r>
              <a:rPr lang="ru-RU" sz="2800" b="1" spc="-48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Суверенная система образования. Что это?</a:t>
            </a:r>
            <a:endParaRPr lang="ru-RU" sz="2800" b="1" spc="-48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A689E"/>
              </a:solidFill>
              <a:effectLst/>
              <a:uLnTx/>
              <a:uFillTx/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C7BAC61-8DB8-984D-B45F-4D662AFAEA3C}"/>
              </a:ext>
            </a:extLst>
          </p:cNvPr>
          <p:cNvSpPr/>
          <p:nvPr/>
        </p:nvSpPr>
        <p:spPr>
          <a:xfrm>
            <a:off x="563724" y="4715342"/>
            <a:ext cx="4389275" cy="16297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lvl="0">
              <a:defRPr/>
            </a:pPr>
            <a:r>
              <a:rPr lang="ru-RU" sz="2000" b="1" dirty="0">
                <a:solidFill>
                  <a:srgbClr val="0A689E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Выстроенная модель воспитания через реализацию ключевых элементов суверенной системы образования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7853917-AC6A-954E-9ED1-816BEF0CEC3A}"/>
              </a:ext>
            </a:extLst>
          </p:cNvPr>
          <p:cNvSpPr/>
          <p:nvPr/>
        </p:nvSpPr>
        <p:spPr>
          <a:xfrm>
            <a:off x="7822397" y="3935505"/>
            <a:ext cx="4038214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lvl="0" algn="just">
              <a:defRPr/>
            </a:pPr>
            <a:r>
              <a:rPr lang="ru-RU" sz="2000" b="1" dirty="0">
                <a:solidFill>
                  <a:srgbClr val="0A689E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Формирование и становление единого образовательного пространства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83966CD-29DB-2A4A-BFE1-41396073E500}"/>
              </a:ext>
            </a:extLst>
          </p:cNvPr>
          <p:cNvSpPr/>
          <p:nvPr/>
        </p:nvSpPr>
        <p:spPr>
          <a:xfrm>
            <a:off x="477563" y="1337994"/>
            <a:ext cx="4683675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A689E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Реализация национальных целей развития Российской Федерации на период до 2030 года и на перспективу до 2036 года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A689E"/>
              </a:solidFill>
              <a:effectLst/>
              <a:uLnTx/>
              <a:uFillTx/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6B84BE3-7DBD-5B4A-9516-2A5E78D5B3BA}"/>
              </a:ext>
            </a:extLst>
          </p:cNvPr>
          <p:cNvSpPr/>
          <p:nvPr/>
        </p:nvSpPr>
        <p:spPr>
          <a:xfrm>
            <a:off x="486776" y="2974997"/>
            <a:ext cx="4543170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noProof="0" dirty="0">
                <a:solidFill>
                  <a:srgbClr val="0A689E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С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689E"/>
                </a:solidFill>
                <a:effectLst/>
                <a:uLnTx/>
                <a:uFillTx/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истемная модель мировоззрения через выстроенные ценностные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A689E"/>
                </a:solidFill>
                <a:effectLst/>
                <a:uLnTx/>
                <a:uFillTx/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 установки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689E"/>
                </a:solidFill>
                <a:effectLst/>
                <a:uLnTx/>
                <a:uFillTx/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A689E"/>
              </a:solidFill>
              <a:effectLst/>
              <a:uLnTx/>
              <a:uFillTx/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EC012503-865B-DF41-9803-65A08CCE881F}"/>
              </a:ext>
            </a:extLst>
          </p:cNvPr>
          <p:cNvSpPr/>
          <p:nvPr/>
        </p:nvSpPr>
        <p:spPr>
          <a:xfrm>
            <a:off x="7832980" y="1150282"/>
            <a:ext cx="4219941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A689E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Решение и реализация основных задач в сфере воспитания и дополнительного образования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A689E"/>
              </a:solidFill>
              <a:effectLst/>
              <a:uLnTx/>
              <a:uFillTx/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4298093" y="2472267"/>
            <a:ext cx="685345" cy="403765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76586" y="3418490"/>
            <a:ext cx="806852" cy="5832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4211362" y="4372498"/>
            <a:ext cx="772076" cy="393231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7170170" y="2258484"/>
            <a:ext cx="652227" cy="427566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7170170" y="4086225"/>
            <a:ext cx="644162" cy="348066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object 2"/>
          <p:cNvGrpSpPr/>
          <p:nvPr/>
        </p:nvGrpSpPr>
        <p:grpSpPr>
          <a:xfrm>
            <a:off x="4983150" y="2809226"/>
            <a:ext cx="2614459" cy="1377534"/>
            <a:chOff x="10664910" y="4038606"/>
            <a:chExt cx="8928100" cy="5333472"/>
          </a:xfrm>
        </p:grpSpPr>
        <p:sp>
          <p:nvSpPr>
            <p:cNvPr id="31" name="object 4"/>
            <p:cNvSpPr/>
            <p:nvPr/>
          </p:nvSpPr>
          <p:spPr>
            <a:xfrm>
              <a:off x="13500329" y="7085844"/>
              <a:ext cx="3691890" cy="1637664"/>
            </a:xfrm>
            <a:custGeom>
              <a:avLst/>
              <a:gdLst/>
              <a:ahLst/>
              <a:cxnLst/>
              <a:rect l="l" t="t" r="r" b="b"/>
              <a:pathLst>
                <a:path w="3691890" h="1637665">
                  <a:moveTo>
                    <a:pt x="2683713" y="236321"/>
                  </a:moveTo>
                  <a:lnTo>
                    <a:pt x="2516670" y="0"/>
                  </a:lnTo>
                  <a:lnTo>
                    <a:pt x="1120330" y="0"/>
                  </a:lnTo>
                  <a:lnTo>
                    <a:pt x="932256" y="236321"/>
                  </a:lnTo>
                  <a:lnTo>
                    <a:pt x="2683713" y="236321"/>
                  </a:lnTo>
                  <a:close/>
                </a:path>
                <a:path w="3691890" h="1637665">
                  <a:moveTo>
                    <a:pt x="2949117" y="660463"/>
                  </a:moveTo>
                  <a:lnTo>
                    <a:pt x="2761665" y="389191"/>
                  </a:lnTo>
                  <a:lnTo>
                    <a:pt x="860158" y="389191"/>
                  </a:lnTo>
                  <a:lnTo>
                    <a:pt x="659828" y="647827"/>
                  </a:lnTo>
                  <a:lnTo>
                    <a:pt x="2949117" y="660463"/>
                  </a:lnTo>
                  <a:close/>
                </a:path>
                <a:path w="3691890" h="1637665">
                  <a:moveTo>
                    <a:pt x="3320313" y="1123530"/>
                  </a:moveTo>
                  <a:lnTo>
                    <a:pt x="3088843" y="831837"/>
                  </a:lnTo>
                  <a:lnTo>
                    <a:pt x="570763" y="842810"/>
                  </a:lnTo>
                  <a:lnTo>
                    <a:pt x="326783" y="1134516"/>
                  </a:lnTo>
                  <a:lnTo>
                    <a:pt x="3320313" y="1123530"/>
                  </a:lnTo>
                  <a:close/>
                </a:path>
                <a:path w="3691890" h="1637665">
                  <a:moveTo>
                    <a:pt x="3691623" y="1637245"/>
                  </a:moveTo>
                  <a:lnTo>
                    <a:pt x="3422777" y="1318501"/>
                  </a:lnTo>
                  <a:lnTo>
                    <a:pt x="267068" y="1318501"/>
                  </a:lnTo>
                  <a:lnTo>
                    <a:pt x="0" y="1637245"/>
                  </a:lnTo>
                  <a:lnTo>
                    <a:pt x="3691623" y="1637245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2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31425" y="8480771"/>
              <a:ext cx="170722" cy="346056"/>
            </a:xfrm>
            <a:prstGeom prst="rect">
              <a:avLst/>
            </a:prstGeom>
          </p:spPr>
        </p:pic>
        <p:sp>
          <p:nvSpPr>
            <p:cNvPr id="33" name="object 6"/>
            <p:cNvSpPr/>
            <p:nvPr/>
          </p:nvSpPr>
          <p:spPr>
            <a:xfrm>
              <a:off x="12164999" y="8531948"/>
              <a:ext cx="3810" cy="288290"/>
            </a:xfrm>
            <a:custGeom>
              <a:avLst/>
              <a:gdLst/>
              <a:ahLst/>
              <a:cxnLst/>
              <a:rect l="l" t="t" r="r" b="b"/>
              <a:pathLst>
                <a:path w="3809" h="288290">
                  <a:moveTo>
                    <a:pt x="1646" y="25775"/>
                  </a:moveTo>
                  <a:lnTo>
                    <a:pt x="1646" y="43883"/>
                  </a:lnTo>
                  <a:lnTo>
                    <a:pt x="2123" y="66108"/>
                  </a:lnTo>
                  <a:lnTo>
                    <a:pt x="2409" y="91611"/>
                  </a:lnTo>
                  <a:lnTo>
                    <a:pt x="2411" y="150058"/>
                  </a:lnTo>
                  <a:lnTo>
                    <a:pt x="2044" y="180318"/>
                  </a:lnTo>
                  <a:lnTo>
                    <a:pt x="971" y="234002"/>
                  </a:lnTo>
                  <a:lnTo>
                    <a:pt x="746" y="256222"/>
                  </a:lnTo>
                  <a:lnTo>
                    <a:pt x="306" y="265891"/>
                  </a:lnTo>
                  <a:lnTo>
                    <a:pt x="86" y="274311"/>
                  </a:lnTo>
                  <a:lnTo>
                    <a:pt x="0" y="288256"/>
                  </a:lnTo>
                  <a:lnTo>
                    <a:pt x="904" y="274311"/>
                  </a:lnTo>
                  <a:lnTo>
                    <a:pt x="1329" y="265735"/>
                  </a:lnTo>
                  <a:lnTo>
                    <a:pt x="1510" y="256222"/>
                  </a:lnTo>
                  <a:lnTo>
                    <a:pt x="2337" y="234002"/>
                  </a:lnTo>
                  <a:lnTo>
                    <a:pt x="3043" y="208500"/>
                  </a:lnTo>
                  <a:lnTo>
                    <a:pt x="3558" y="180318"/>
                  </a:lnTo>
                  <a:lnTo>
                    <a:pt x="3814" y="150058"/>
                  </a:lnTo>
                  <a:lnTo>
                    <a:pt x="3773" y="119793"/>
                  </a:lnTo>
                  <a:lnTo>
                    <a:pt x="3493" y="91611"/>
                  </a:lnTo>
                  <a:lnTo>
                    <a:pt x="3023" y="66108"/>
                  </a:lnTo>
                  <a:lnTo>
                    <a:pt x="2411" y="43883"/>
                  </a:lnTo>
                  <a:lnTo>
                    <a:pt x="2048" y="34216"/>
                  </a:lnTo>
                  <a:lnTo>
                    <a:pt x="1646" y="25775"/>
                  </a:lnTo>
                  <a:close/>
                </a:path>
                <a:path w="3809" h="288290">
                  <a:moveTo>
                    <a:pt x="1133" y="0"/>
                  </a:moveTo>
                  <a:lnTo>
                    <a:pt x="1133" y="11737"/>
                  </a:lnTo>
                  <a:lnTo>
                    <a:pt x="1278" y="18035"/>
                  </a:lnTo>
                  <a:lnTo>
                    <a:pt x="1646" y="25775"/>
                  </a:lnTo>
                  <a:lnTo>
                    <a:pt x="1646" y="3067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4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45295" y="8643203"/>
              <a:ext cx="120408" cy="172273"/>
            </a:xfrm>
            <a:prstGeom prst="rect">
              <a:avLst/>
            </a:prstGeom>
          </p:spPr>
        </p:pic>
        <p:sp>
          <p:nvSpPr>
            <p:cNvPr id="35" name="object 8"/>
            <p:cNvSpPr/>
            <p:nvPr/>
          </p:nvSpPr>
          <p:spPr>
            <a:xfrm>
              <a:off x="11566271" y="8679960"/>
              <a:ext cx="171450" cy="154940"/>
            </a:xfrm>
            <a:custGeom>
              <a:avLst/>
              <a:gdLst/>
              <a:ahLst/>
              <a:cxnLst/>
              <a:rect l="l" t="t" r="r" b="b"/>
              <a:pathLst>
                <a:path w="171450" h="154940">
                  <a:moveTo>
                    <a:pt x="51041" y="149555"/>
                  </a:moveTo>
                  <a:lnTo>
                    <a:pt x="50952" y="149047"/>
                  </a:lnTo>
                  <a:lnTo>
                    <a:pt x="45986" y="120459"/>
                  </a:lnTo>
                  <a:lnTo>
                    <a:pt x="35547" y="93103"/>
                  </a:lnTo>
                  <a:lnTo>
                    <a:pt x="20091" y="68237"/>
                  </a:lnTo>
                  <a:lnTo>
                    <a:pt x="0" y="46583"/>
                  </a:lnTo>
                  <a:lnTo>
                    <a:pt x="1993" y="50927"/>
                  </a:lnTo>
                  <a:lnTo>
                    <a:pt x="8915" y="61328"/>
                  </a:lnTo>
                  <a:lnTo>
                    <a:pt x="18796" y="76746"/>
                  </a:lnTo>
                  <a:lnTo>
                    <a:pt x="29616" y="96088"/>
                  </a:lnTo>
                  <a:lnTo>
                    <a:pt x="38646" y="116230"/>
                  </a:lnTo>
                  <a:lnTo>
                    <a:pt x="44869" y="133299"/>
                  </a:lnTo>
                  <a:lnTo>
                    <a:pt x="48818" y="145135"/>
                  </a:lnTo>
                  <a:lnTo>
                    <a:pt x="50774" y="149047"/>
                  </a:lnTo>
                  <a:lnTo>
                    <a:pt x="51041" y="149555"/>
                  </a:lnTo>
                  <a:close/>
                </a:path>
                <a:path w="171450" h="154940">
                  <a:moveTo>
                    <a:pt x="86499" y="147091"/>
                  </a:moveTo>
                  <a:lnTo>
                    <a:pt x="82219" y="106299"/>
                  </a:lnTo>
                  <a:lnTo>
                    <a:pt x="79362" y="76568"/>
                  </a:lnTo>
                  <a:lnTo>
                    <a:pt x="77228" y="46837"/>
                  </a:lnTo>
                  <a:lnTo>
                    <a:pt x="74777" y="6045"/>
                  </a:lnTo>
                  <a:lnTo>
                    <a:pt x="73507" y="0"/>
                  </a:lnTo>
                  <a:lnTo>
                    <a:pt x="71386" y="19253"/>
                  </a:lnTo>
                  <a:lnTo>
                    <a:pt x="70548" y="38582"/>
                  </a:lnTo>
                  <a:lnTo>
                    <a:pt x="71005" y="57912"/>
                  </a:lnTo>
                  <a:lnTo>
                    <a:pt x="72732" y="77203"/>
                  </a:lnTo>
                  <a:lnTo>
                    <a:pt x="74180" y="96494"/>
                  </a:lnTo>
                  <a:lnTo>
                    <a:pt x="76923" y="115633"/>
                  </a:lnTo>
                  <a:lnTo>
                    <a:pt x="80949" y="134531"/>
                  </a:lnTo>
                  <a:lnTo>
                    <a:pt x="86271" y="153136"/>
                  </a:lnTo>
                  <a:lnTo>
                    <a:pt x="86499" y="147091"/>
                  </a:lnTo>
                  <a:close/>
                </a:path>
                <a:path w="171450" h="154940">
                  <a:moveTo>
                    <a:pt x="170865" y="36118"/>
                  </a:moveTo>
                  <a:lnTo>
                    <a:pt x="145757" y="77050"/>
                  </a:lnTo>
                  <a:lnTo>
                    <a:pt x="135267" y="121640"/>
                  </a:lnTo>
                  <a:lnTo>
                    <a:pt x="134480" y="136474"/>
                  </a:lnTo>
                  <a:lnTo>
                    <a:pt x="134988" y="148145"/>
                  </a:lnTo>
                  <a:lnTo>
                    <a:pt x="134747" y="147891"/>
                  </a:lnTo>
                  <a:lnTo>
                    <a:pt x="133096" y="147523"/>
                  </a:lnTo>
                  <a:lnTo>
                    <a:pt x="132575" y="148285"/>
                  </a:lnTo>
                  <a:lnTo>
                    <a:pt x="133464" y="149809"/>
                  </a:lnTo>
                  <a:lnTo>
                    <a:pt x="135509" y="152247"/>
                  </a:lnTo>
                  <a:lnTo>
                    <a:pt x="137299" y="154533"/>
                  </a:lnTo>
                  <a:lnTo>
                    <a:pt x="137299" y="151345"/>
                  </a:lnTo>
                  <a:lnTo>
                    <a:pt x="138696" y="136918"/>
                  </a:lnTo>
                  <a:lnTo>
                    <a:pt x="147129" y="94310"/>
                  </a:lnTo>
                  <a:lnTo>
                    <a:pt x="164338" y="50419"/>
                  </a:lnTo>
                  <a:lnTo>
                    <a:pt x="170865" y="36118"/>
                  </a:lnTo>
                  <a:close/>
                </a:path>
              </a:pathLst>
            </a:custGeom>
            <a:solidFill>
              <a:srgbClr val="2633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6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509443" y="8480395"/>
              <a:ext cx="170717" cy="346183"/>
            </a:xfrm>
            <a:prstGeom prst="rect">
              <a:avLst/>
            </a:prstGeom>
          </p:spPr>
        </p:pic>
        <p:sp>
          <p:nvSpPr>
            <p:cNvPr id="37" name="object 10"/>
            <p:cNvSpPr/>
            <p:nvPr/>
          </p:nvSpPr>
          <p:spPr>
            <a:xfrm>
              <a:off x="18543002" y="8531562"/>
              <a:ext cx="4445" cy="288290"/>
            </a:xfrm>
            <a:custGeom>
              <a:avLst/>
              <a:gdLst/>
              <a:ahLst/>
              <a:cxnLst/>
              <a:rect l="l" t="t" r="r" b="b"/>
              <a:pathLst>
                <a:path w="4444" h="288290">
                  <a:moveTo>
                    <a:pt x="2421" y="43904"/>
                  </a:moveTo>
                  <a:lnTo>
                    <a:pt x="2421" y="150058"/>
                  </a:lnTo>
                  <a:lnTo>
                    <a:pt x="2168" y="180318"/>
                  </a:lnTo>
                  <a:lnTo>
                    <a:pt x="1790" y="208500"/>
                  </a:lnTo>
                  <a:lnTo>
                    <a:pt x="1314" y="234002"/>
                  </a:lnTo>
                  <a:lnTo>
                    <a:pt x="766" y="256222"/>
                  </a:lnTo>
                  <a:lnTo>
                    <a:pt x="313" y="265952"/>
                  </a:lnTo>
                  <a:lnTo>
                    <a:pt x="88" y="274314"/>
                  </a:lnTo>
                  <a:lnTo>
                    <a:pt x="0" y="288270"/>
                  </a:lnTo>
                  <a:lnTo>
                    <a:pt x="463" y="281886"/>
                  </a:lnTo>
                  <a:lnTo>
                    <a:pt x="967" y="274314"/>
                  </a:lnTo>
                  <a:lnTo>
                    <a:pt x="1366" y="265736"/>
                  </a:lnTo>
                  <a:lnTo>
                    <a:pt x="1531" y="256222"/>
                  </a:lnTo>
                  <a:lnTo>
                    <a:pt x="2335" y="234002"/>
                  </a:lnTo>
                  <a:lnTo>
                    <a:pt x="3012" y="208500"/>
                  </a:lnTo>
                  <a:lnTo>
                    <a:pt x="3525" y="180318"/>
                  </a:lnTo>
                  <a:lnTo>
                    <a:pt x="3834" y="150058"/>
                  </a:lnTo>
                  <a:lnTo>
                    <a:pt x="3846" y="119795"/>
                  </a:lnTo>
                  <a:lnTo>
                    <a:pt x="3560" y="91617"/>
                  </a:lnTo>
                  <a:lnTo>
                    <a:pt x="3057" y="66121"/>
                  </a:lnTo>
                  <a:lnTo>
                    <a:pt x="2421" y="43904"/>
                  </a:lnTo>
                  <a:close/>
                </a:path>
                <a:path w="4444" h="288290">
                  <a:moveTo>
                    <a:pt x="1154" y="0"/>
                  </a:moveTo>
                  <a:lnTo>
                    <a:pt x="1154" y="11737"/>
                  </a:lnTo>
                  <a:lnTo>
                    <a:pt x="1299" y="18093"/>
                  </a:lnTo>
                  <a:lnTo>
                    <a:pt x="2064" y="34244"/>
                  </a:lnTo>
                  <a:lnTo>
                    <a:pt x="2421" y="43904"/>
                  </a:lnTo>
                  <a:lnTo>
                    <a:pt x="2421" y="3067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rgbClr val="2633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8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421932" y="8641145"/>
              <a:ext cx="121910" cy="173945"/>
            </a:xfrm>
            <a:prstGeom prst="rect">
              <a:avLst/>
            </a:prstGeom>
          </p:spPr>
        </p:pic>
        <p:sp>
          <p:nvSpPr>
            <p:cNvPr id="39" name="object 12"/>
            <p:cNvSpPr/>
            <p:nvPr/>
          </p:nvSpPr>
          <p:spPr>
            <a:xfrm>
              <a:off x="10907471" y="4171054"/>
              <a:ext cx="8422640" cy="2616200"/>
            </a:xfrm>
            <a:custGeom>
              <a:avLst/>
              <a:gdLst/>
              <a:ahLst/>
              <a:cxnLst/>
              <a:rect l="l" t="t" r="r" b="b"/>
              <a:pathLst>
                <a:path w="8422640" h="2616200">
                  <a:moveTo>
                    <a:pt x="8422589" y="301396"/>
                  </a:moveTo>
                  <a:lnTo>
                    <a:pt x="6215189" y="301396"/>
                  </a:lnTo>
                  <a:lnTo>
                    <a:pt x="6215189" y="252006"/>
                  </a:lnTo>
                  <a:lnTo>
                    <a:pt x="6215189" y="0"/>
                  </a:lnTo>
                  <a:lnTo>
                    <a:pt x="2230463" y="0"/>
                  </a:lnTo>
                  <a:lnTo>
                    <a:pt x="2230463" y="252006"/>
                  </a:lnTo>
                  <a:lnTo>
                    <a:pt x="0" y="252006"/>
                  </a:lnTo>
                  <a:lnTo>
                    <a:pt x="0" y="301396"/>
                  </a:lnTo>
                  <a:lnTo>
                    <a:pt x="0" y="2615946"/>
                  </a:lnTo>
                  <a:lnTo>
                    <a:pt x="2230463" y="2615946"/>
                  </a:lnTo>
                  <a:lnTo>
                    <a:pt x="6215189" y="2615946"/>
                  </a:lnTo>
                  <a:lnTo>
                    <a:pt x="8422589" y="2615946"/>
                  </a:lnTo>
                  <a:lnTo>
                    <a:pt x="8422589" y="301396"/>
                  </a:lnTo>
                  <a:close/>
                </a:path>
              </a:pathLst>
            </a:custGeom>
            <a:solidFill>
              <a:srgbClr val="D92E2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13"/>
            <p:cNvSpPr/>
            <p:nvPr/>
          </p:nvSpPr>
          <p:spPr>
            <a:xfrm>
              <a:off x="10907471" y="6085579"/>
              <a:ext cx="8422640" cy="235585"/>
            </a:xfrm>
            <a:custGeom>
              <a:avLst/>
              <a:gdLst/>
              <a:ahLst/>
              <a:cxnLst/>
              <a:rect l="l" t="t" r="r" b="b"/>
              <a:pathLst>
                <a:path w="8422640" h="235585">
                  <a:moveTo>
                    <a:pt x="2653334" y="0"/>
                  </a:moveTo>
                  <a:lnTo>
                    <a:pt x="0" y="0"/>
                  </a:lnTo>
                  <a:lnTo>
                    <a:pt x="0" y="235432"/>
                  </a:lnTo>
                  <a:lnTo>
                    <a:pt x="2653334" y="235432"/>
                  </a:lnTo>
                  <a:lnTo>
                    <a:pt x="2653334" y="0"/>
                  </a:lnTo>
                  <a:close/>
                </a:path>
                <a:path w="8422640" h="235585">
                  <a:moveTo>
                    <a:pt x="8422449" y="0"/>
                  </a:moveTo>
                  <a:lnTo>
                    <a:pt x="5791314" y="0"/>
                  </a:lnTo>
                  <a:lnTo>
                    <a:pt x="5791314" y="235432"/>
                  </a:lnTo>
                  <a:lnTo>
                    <a:pt x="8422449" y="235432"/>
                  </a:lnTo>
                  <a:lnTo>
                    <a:pt x="8422449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14"/>
            <p:cNvSpPr/>
            <p:nvPr/>
          </p:nvSpPr>
          <p:spPr>
            <a:xfrm>
              <a:off x="13560805" y="5184615"/>
              <a:ext cx="3138170" cy="1602740"/>
            </a:xfrm>
            <a:custGeom>
              <a:avLst/>
              <a:gdLst/>
              <a:ahLst/>
              <a:cxnLst/>
              <a:rect l="l" t="t" r="r" b="b"/>
              <a:pathLst>
                <a:path w="3138169" h="1602740">
                  <a:moveTo>
                    <a:pt x="3137979" y="1136396"/>
                  </a:moveTo>
                  <a:lnTo>
                    <a:pt x="2981033" y="1136396"/>
                  </a:lnTo>
                  <a:lnTo>
                    <a:pt x="2981033" y="1602384"/>
                  </a:lnTo>
                  <a:lnTo>
                    <a:pt x="3137979" y="1602384"/>
                  </a:lnTo>
                  <a:lnTo>
                    <a:pt x="3137979" y="1136396"/>
                  </a:lnTo>
                  <a:close/>
                </a:path>
                <a:path w="3138169" h="1602740">
                  <a:moveTo>
                    <a:pt x="3137979" y="0"/>
                  </a:moveTo>
                  <a:lnTo>
                    <a:pt x="0" y="0"/>
                  </a:lnTo>
                  <a:lnTo>
                    <a:pt x="0" y="151130"/>
                  </a:lnTo>
                  <a:lnTo>
                    <a:pt x="0" y="900430"/>
                  </a:lnTo>
                  <a:lnTo>
                    <a:pt x="195872" y="900430"/>
                  </a:lnTo>
                  <a:lnTo>
                    <a:pt x="195872" y="1136396"/>
                  </a:lnTo>
                  <a:lnTo>
                    <a:pt x="0" y="1136396"/>
                  </a:lnTo>
                  <a:lnTo>
                    <a:pt x="0" y="1602384"/>
                  </a:lnTo>
                  <a:lnTo>
                    <a:pt x="195999" y="1602384"/>
                  </a:lnTo>
                  <a:lnTo>
                    <a:pt x="195999" y="1136650"/>
                  </a:lnTo>
                  <a:lnTo>
                    <a:pt x="195999" y="1136396"/>
                  </a:lnTo>
                  <a:lnTo>
                    <a:pt x="195999" y="900430"/>
                  </a:lnTo>
                  <a:lnTo>
                    <a:pt x="195999" y="151130"/>
                  </a:lnTo>
                  <a:lnTo>
                    <a:pt x="2981033" y="151130"/>
                  </a:lnTo>
                  <a:lnTo>
                    <a:pt x="2981033" y="900963"/>
                  </a:lnTo>
                  <a:lnTo>
                    <a:pt x="3137979" y="900963"/>
                  </a:lnTo>
                  <a:lnTo>
                    <a:pt x="3137979" y="151130"/>
                  </a:lnTo>
                  <a:lnTo>
                    <a:pt x="3137979" y="150926"/>
                  </a:lnTo>
                  <a:lnTo>
                    <a:pt x="3137979" y="0"/>
                  </a:lnTo>
                  <a:close/>
                </a:path>
              </a:pathLst>
            </a:custGeom>
            <a:solidFill>
              <a:srgbClr val="99211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15"/>
            <p:cNvSpPr/>
            <p:nvPr/>
          </p:nvSpPr>
          <p:spPr>
            <a:xfrm>
              <a:off x="13560805" y="6085579"/>
              <a:ext cx="3138170" cy="235585"/>
            </a:xfrm>
            <a:custGeom>
              <a:avLst/>
              <a:gdLst/>
              <a:ahLst/>
              <a:cxnLst/>
              <a:rect l="l" t="t" r="r" b="b"/>
              <a:pathLst>
                <a:path w="3138169" h="235585">
                  <a:moveTo>
                    <a:pt x="195872" y="0"/>
                  </a:moveTo>
                  <a:lnTo>
                    <a:pt x="0" y="0"/>
                  </a:lnTo>
                  <a:lnTo>
                    <a:pt x="0" y="235432"/>
                  </a:lnTo>
                  <a:lnTo>
                    <a:pt x="195872" y="235432"/>
                  </a:lnTo>
                  <a:lnTo>
                    <a:pt x="195872" y="0"/>
                  </a:lnTo>
                  <a:close/>
                </a:path>
                <a:path w="3138169" h="235585">
                  <a:moveTo>
                    <a:pt x="3137979" y="0"/>
                  </a:moveTo>
                  <a:lnTo>
                    <a:pt x="2981033" y="0"/>
                  </a:lnTo>
                  <a:lnTo>
                    <a:pt x="2981033" y="235432"/>
                  </a:lnTo>
                  <a:lnTo>
                    <a:pt x="3137979" y="235432"/>
                  </a:lnTo>
                  <a:lnTo>
                    <a:pt x="3137979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16"/>
            <p:cNvSpPr/>
            <p:nvPr/>
          </p:nvSpPr>
          <p:spPr>
            <a:xfrm>
              <a:off x="13002552" y="4038606"/>
              <a:ext cx="4203700" cy="821055"/>
            </a:xfrm>
            <a:custGeom>
              <a:avLst/>
              <a:gdLst/>
              <a:ahLst/>
              <a:cxnLst/>
              <a:rect l="l" t="t" r="r" b="b"/>
              <a:pathLst>
                <a:path w="4203700" h="821054">
                  <a:moveTo>
                    <a:pt x="2848267" y="533006"/>
                  </a:moveTo>
                  <a:lnTo>
                    <a:pt x="1419136" y="533006"/>
                  </a:lnTo>
                  <a:lnTo>
                    <a:pt x="1419136" y="821016"/>
                  </a:lnTo>
                  <a:lnTo>
                    <a:pt x="2848267" y="821016"/>
                  </a:lnTo>
                  <a:lnTo>
                    <a:pt x="2848267" y="533006"/>
                  </a:lnTo>
                  <a:close/>
                </a:path>
                <a:path w="4203700" h="821054">
                  <a:moveTo>
                    <a:pt x="4203306" y="0"/>
                  </a:moveTo>
                  <a:lnTo>
                    <a:pt x="0" y="0"/>
                  </a:lnTo>
                  <a:lnTo>
                    <a:pt x="0" y="132448"/>
                  </a:lnTo>
                  <a:lnTo>
                    <a:pt x="4203306" y="132448"/>
                  </a:lnTo>
                  <a:lnTo>
                    <a:pt x="4203306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17"/>
            <p:cNvSpPr/>
            <p:nvPr/>
          </p:nvSpPr>
          <p:spPr>
            <a:xfrm>
              <a:off x="13756806" y="5335533"/>
              <a:ext cx="2785110" cy="1451610"/>
            </a:xfrm>
            <a:custGeom>
              <a:avLst/>
              <a:gdLst/>
              <a:ahLst/>
              <a:cxnLst/>
              <a:rect l="l" t="t" r="r" b="b"/>
              <a:pathLst>
                <a:path w="2785109" h="1451609">
                  <a:moveTo>
                    <a:pt x="2785025" y="0"/>
                  </a:moveTo>
                  <a:lnTo>
                    <a:pt x="0" y="0"/>
                  </a:lnTo>
                  <a:lnTo>
                    <a:pt x="0" y="1451589"/>
                  </a:lnTo>
                  <a:lnTo>
                    <a:pt x="2785025" y="1451589"/>
                  </a:lnTo>
                  <a:lnTo>
                    <a:pt x="2785025" y="0"/>
                  </a:lnTo>
                  <a:close/>
                </a:path>
              </a:pathLst>
            </a:custGeom>
            <a:solidFill>
              <a:srgbClr val="2633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18"/>
            <p:cNvSpPr/>
            <p:nvPr/>
          </p:nvSpPr>
          <p:spPr>
            <a:xfrm>
              <a:off x="15638162" y="5747175"/>
              <a:ext cx="857885" cy="1004569"/>
            </a:xfrm>
            <a:custGeom>
              <a:avLst/>
              <a:gdLst/>
              <a:ahLst/>
              <a:cxnLst/>
              <a:rect l="l" t="t" r="r" b="b"/>
              <a:pathLst>
                <a:path w="857884" h="1004570">
                  <a:moveTo>
                    <a:pt x="857858" y="0"/>
                  </a:moveTo>
                  <a:lnTo>
                    <a:pt x="0" y="0"/>
                  </a:lnTo>
                  <a:lnTo>
                    <a:pt x="0" y="1004220"/>
                  </a:lnTo>
                  <a:lnTo>
                    <a:pt x="857858" y="1004220"/>
                  </a:lnTo>
                  <a:lnTo>
                    <a:pt x="857858" y="0"/>
                  </a:lnTo>
                  <a:close/>
                </a:path>
              </a:pathLst>
            </a:custGeom>
            <a:solidFill>
              <a:srgbClr val="45596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19"/>
            <p:cNvSpPr/>
            <p:nvPr/>
          </p:nvSpPr>
          <p:spPr>
            <a:xfrm>
              <a:off x="16062998" y="5730296"/>
              <a:ext cx="6350" cy="1042669"/>
            </a:xfrm>
            <a:custGeom>
              <a:avLst/>
              <a:gdLst/>
              <a:ahLst/>
              <a:cxnLst/>
              <a:rect l="l" t="t" r="r" b="b"/>
              <a:pathLst>
                <a:path w="6350" h="1042670">
                  <a:moveTo>
                    <a:pt x="6273" y="521970"/>
                  </a:moveTo>
                  <a:lnTo>
                    <a:pt x="6261" y="281940"/>
                  </a:lnTo>
                  <a:lnTo>
                    <a:pt x="5575" y="281940"/>
                  </a:lnTo>
                  <a:lnTo>
                    <a:pt x="5575" y="100330"/>
                  </a:lnTo>
                  <a:lnTo>
                    <a:pt x="4610" y="100330"/>
                  </a:lnTo>
                  <a:lnTo>
                    <a:pt x="4610" y="26670"/>
                  </a:lnTo>
                  <a:lnTo>
                    <a:pt x="3924" y="26670"/>
                  </a:lnTo>
                  <a:lnTo>
                    <a:pt x="3924" y="7620"/>
                  </a:lnTo>
                  <a:lnTo>
                    <a:pt x="3416" y="7620"/>
                  </a:lnTo>
                  <a:lnTo>
                    <a:pt x="3416" y="0"/>
                  </a:lnTo>
                  <a:lnTo>
                    <a:pt x="2857" y="0"/>
                  </a:lnTo>
                  <a:lnTo>
                    <a:pt x="2857" y="7620"/>
                  </a:lnTo>
                  <a:lnTo>
                    <a:pt x="2349" y="7620"/>
                  </a:lnTo>
                  <a:lnTo>
                    <a:pt x="2349" y="26670"/>
                  </a:lnTo>
                  <a:lnTo>
                    <a:pt x="1651" y="26670"/>
                  </a:lnTo>
                  <a:lnTo>
                    <a:pt x="1651" y="100330"/>
                  </a:lnTo>
                  <a:lnTo>
                    <a:pt x="698" y="100330"/>
                  </a:lnTo>
                  <a:lnTo>
                    <a:pt x="698" y="281940"/>
                  </a:lnTo>
                  <a:lnTo>
                    <a:pt x="0" y="281940"/>
                  </a:lnTo>
                  <a:lnTo>
                    <a:pt x="0" y="521970"/>
                  </a:lnTo>
                  <a:lnTo>
                    <a:pt x="0" y="760730"/>
                  </a:lnTo>
                  <a:lnTo>
                    <a:pt x="698" y="760730"/>
                  </a:lnTo>
                  <a:lnTo>
                    <a:pt x="698" y="942340"/>
                  </a:lnTo>
                  <a:lnTo>
                    <a:pt x="1651" y="942340"/>
                  </a:lnTo>
                  <a:lnTo>
                    <a:pt x="1651" y="1016000"/>
                  </a:lnTo>
                  <a:lnTo>
                    <a:pt x="2362" y="1016000"/>
                  </a:lnTo>
                  <a:lnTo>
                    <a:pt x="2362" y="1036320"/>
                  </a:lnTo>
                  <a:lnTo>
                    <a:pt x="2882" y="1036320"/>
                  </a:lnTo>
                  <a:lnTo>
                    <a:pt x="2882" y="1042670"/>
                  </a:lnTo>
                  <a:lnTo>
                    <a:pt x="3390" y="1042670"/>
                  </a:lnTo>
                  <a:lnTo>
                    <a:pt x="3390" y="1036320"/>
                  </a:lnTo>
                  <a:lnTo>
                    <a:pt x="3949" y="1036320"/>
                  </a:lnTo>
                  <a:lnTo>
                    <a:pt x="3949" y="1016000"/>
                  </a:lnTo>
                  <a:lnTo>
                    <a:pt x="4673" y="1016000"/>
                  </a:lnTo>
                  <a:lnTo>
                    <a:pt x="4673" y="942340"/>
                  </a:lnTo>
                  <a:lnTo>
                    <a:pt x="5613" y="942340"/>
                  </a:lnTo>
                  <a:lnTo>
                    <a:pt x="5613" y="760730"/>
                  </a:lnTo>
                  <a:lnTo>
                    <a:pt x="6273" y="760730"/>
                  </a:lnTo>
                  <a:lnTo>
                    <a:pt x="6273" y="521970"/>
                  </a:lnTo>
                  <a:close/>
                </a:path>
              </a:pathLst>
            </a:custGeom>
            <a:solidFill>
              <a:srgbClr val="2633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20"/>
            <p:cNvSpPr/>
            <p:nvPr/>
          </p:nvSpPr>
          <p:spPr>
            <a:xfrm>
              <a:off x="13806322" y="5747175"/>
              <a:ext cx="857885" cy="1004569"/>
            </a:xfrm>
            <a:custGeom>
              <a:avLst/>
              <a:gdLst/>
              <a:ahLst/>
              <a:cxnLst/>
              <a:rect l="l" t="t" r="r" b="b"/>
              <a:pathLst>
                <a:path w="857884" h="1004570">
                  <a:moveTo>
                    <a:pt x="857858" y="0"/>
                  </a:moveTo>
                  <a:lnTo>
                    <a:pt x="0" y="0"/>
                  </a:lnTo>
                  <a:lnTo>
                    <a:pt x="0" y="1004220"/>
                  </a:lnTo>
                  <a:lnTo>
                    <a:pt x="857858" y="1004220"/>
                  </a:lnTo>
                  <a:lnTo>
                    <a:pt x="857858" y="0"/>
                  </a:lnTo>
                  <a:close/>
                </a:path>
              </a:pathLst>
            </a:custGeom>
            <a:solidFill>
              <a:srgbClr val="45596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21"/>
            <p:cNvSpPr/>
            <p:nvPr/>
          </p:nvSpPr>
          <p:spPr>
            <a:xfrm>
              <a:off x="14161808" y="5730296"/>
              <a:ext cx="153670" cy="1042669"/>
            </a:xfrm>
            <a:custGeom>
              <a:avLst/>
              <a:gdLst/>
              <a:ahLst/>
              <a:cxnLst/>
              <a:rect l="l" t="t" r="r" b="b"/>
              <a:pathLst>
                <a:path w="153669" h="1042670">
                  <a:moveTo>
                    <a:pt x="50927" y="424573"/>
                  </a:moveTo>
                  <a:lnTo>
                    <a:pt x="0" y="424573"/>
                  </a:lnTo>
                  <a:lnTo>
                    <a:pt x="0" y="613549"/>
                  </a:lnTo>
                  <a:lnTo>
                    <a:pt x="50927" y="613549"/>
                  </a:lnTo>
                  <a:lnTo>
                    <a:pt x="50927" y="424573"/>
                  </a:lnTo>
                  <a:close/>
                </a:path>
                <a:path w="153669" h="1042670">
                  <a:moveTo>
                    <a:pt x="75603" y="281940"/>
                  </a:moveTo>
                  <a:lnTo>
                    <a:pt x="74917" y="281940"/>
                  </a:lnTo>
                  <a:lnTo>
                    <a:pt x="74917" y="100330"/>
                  </a:lnTo>
                  <a:lnTo>
                    <a:pt x="73964" y="100330"/>
                  </a:lnTo>
                  <a:lnTo>
                    <a:pt x="73964" y="26670"/>
                  </a:lnTo>
                  <a:lnTo>
                    <a:pt x="73266" y="26670"/>
                  </a:lnTo>
                  <a:lnTo>
                    <a:pt x="73266" y="7620"/>
                  </a:lnTo>
                  <a:lnTo>
                    <a:pt x="72758" y="7620"/>
                  </a:lnTo>
                  <a:lnTo>
                    <a:pt x="72758" y="0"/>
                  </a:lnTo>
                  <a:lnTo>
                    <a:pt x="72199" y="0"/>
                  </a:lnTo>
                  <a:lnTo>
                    <a:pt x="72199" y="7620"/>
                  </a:lnTo>
                  <a:lnTo>
                    <a:pt x="71691" y="7620"/>
                  </a:lnTo>
                  <a:lnTo>
                    <a:pt x="71691" y="26670"/>
                  </a:lnTo>
                  <a:lnTo>
                    <a:pt x="70993" y="26670"/>
                  </a:lnTo>
                  <a:lnTo>
                    <a:pt x="70993" y="100330"/>
                  </a:lnTo>
                  <a:lnTo>
                    <a:pt x="70040" y="100330"/>
                  </a:lnTo>
                  <a:lnTo>
                    <a:pt x="70040" y="281940"/>
                  </a:lnTo>
                  <a:lnTo>
                    <a:pt x="69354" y="281940"/>
                  </a:lnTo>
                  <a:lnTo>
                    <a:pt x="69354" y="521970"/>
                  </a:lnTo>
                  <a:lnTo>
                    <a:pt x="69354" y="760730"/>
                  </a:lnTo>
                  <a:lnTo>
                    <a:pt x="70040" y="760730"/>
                  </a:lnTo>
                  <a:lnTo>
                    <a:pt x="70040" y="942340"/>
                  </a:lnTo>
                  <a:lnTo>
                    <a:pt x="70993" y="942340"/>
                  </a:lnTo>
                  <a:lnTo>
                    <a:pt x="70993" y="1016000"/>
                  </a:lnTo>
                  <a:lnTo>
                    <a:pt x="71704" y="1016000"/>
                  </a:lnTo>
                  <a:lnTo>
                    <a:pt x="71704" y="1036320"/>
                  </a:lnTo>
                  <a:lnTo>
                    <a:pt x="72237" y="1036320"/>
                  </a:lnTo>
                  <a:lnTo>
                    <a:pt x="72237" y="1042670"/>
                  </a:lnTo>
                  <a:lnTo>
                    <a:pt x="72682" y="1042670"/>
                  </a:lnTo>
                  <a:lnTo>
                    <a:pt x="72682" y="1036320"/>
                  </a:lnTo>
                  <a:lnTo>
                    <a:pt x="73139" y="1036320"/>
                  </a:lnTo>
                  <a:lnTo>
                    <a:pt x="73139" y="1016000"/>
                  </a:lnTo>
                  <a:lnTo>
                    <a:pt x="73812" y="1016000"/>
                  </a:lnTo>
                  <a:lnTo>
                    <a:pt x="73812" y="942340"/>
                  </a:lnTo>
                  <a:lnTo>
                    <a:pt x="74803" y="942340"/>
                  </a:lnTo>
                  <a:lnTo>
                    <a:pt x="74803" y="760730"/>
                  </a:lnTo>
                  <a:lnTo>
                    <a:pt x="75577" y="760730"/>
                  </a:lnTo>
                  <a:lnTo>
                    <a:pt x="75577" y="521970"/>
                  </a:lnTo>
                  <a:lnTo>
                    <a:pt x="75603" y="281940"/>
                  </a:lnTo>
                  <a:close/>
                </a:path>
                <a:path w="153669" h="1042670">
                  <a:moveTo>
                    <a:pt x="153123" y="424573"/>
                  </a:moveTo>
                  <a:lnTo>
                    <a:pt x="102209" y="424573"/>
                  </a:lnTo>
                  <a:lnTo>
                    <a:pt x="102209" y="613549"/>
                  </a:lnTo>
                  <a:lnTo>
                    <a:pt x="153123" y="613549"/>
                  </a:lnTo>
                  <a:lnTo>
                    <a:pt x="153123" y="424573"/>
                  </a:lnTo>
                  <a:close/>
                </a:path>
              </a:pathLst>
            </a:custGeom>
            <a:solidFill>
              <a:srgbClr val="2633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22"/>
            <p:cNvSpPr/>
            <p:nvPr/>
          </p:nvSpPr>
          <p:spPr>
            <a:xfrm>
              <a:off x="13812051" y="5400744"/>
              <a:ext cx="2679065" cy="286385"/>
            </a:xfrm>
            <a:custGeom>
              <a:avLst/>
              <a:gdLst/>
              <a:ahLst/>
              <a:cxnLst/>
              <a:rect l="l" t="t" r="r" b="b"/>
              <a:pathLst>
                <a:path w="2679065" h="286385">
                  <a:moveTo>
                    <a:pt x="857859" y="0"/>
                  </a:moveTo>
                  <a:lnTo>
                    <a:pt x="0" y="0"/>
                  </a:lnTo>
                  <a:lnTo>
                    <a:pt x="0" y="286194"/>
                  </a:lnTo>
                  <a:lnTo>
                    <a:pt x="857859" y="286194"/>
                  </a:lnTo>
                  <a:lnTo>
                    <a:pt x="857859" y="0"/>
                  </a:lnTo>
                  <a:close/>
                </a:path>
                <a:path w="2679065" h="286385">
                  <a:moveTo>
                    <a:pt x="1768170" y="0"/>
                  </a:moveTo>
                  <a:lnTo>
                    <a:pt x="910310" y="0"/>
                  </a:lnTo>
                  <a:lnTo>
                    <a:pt x="910310" y="286194"/>
                  </a:lnTo>
                  <a:lnTo>
                    <a:pt x="1768170" y="286194"/>
                  </a:lnTo>
                  <a:lnTo>
                    <a:pt x="1768170" y="0"/>
                  </a:lnTo>
                  <a:close/>
                </a:path>
                <a:path w="2679065" h="286385">
                  <a:moveTo>
                    <a:pt x="2678493" y="0"/>
                  </a:moveTo>
                  <a:lnTo>
                    <a:pt x="1820633" y="0"/>
                  </a:lnTo>
                  <a:lnTo>
                    <a:pt x="1820633" y="286194"/>
                  </a:lnTo>
                  <a:lnTo>
                    <a:pt x="2678493" y="286194"/>
                  </a:lnTo>
                  <a:lnTo>
                    <a:pt x="2678493" y="0"/>
                  </a:lnTo>
                  <a:close/>
                </a:path>
              </a:pathLst>
            </a:custGeom>
            <a:solidFill>
              <a:srgbClr val="45596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23"/>
            <p:cNvSpPr/>
            <p:nvPr/>
          </p:nvSpPr>
          <p:spPr>
            <a:xfrm>
              <a:off x="16496017" y="6012978"/>
              <a:ext cx="635" cy="75565"/>
            </a:xfrm>
            <a:custGeom>
              <a:avLst/>
              <a:gdLst/>
              <a:ahLst/>
              <a:cxnLst/>
              <a:rect l="l" t="t" r="r" b="b"/>
              <a:pathLst>
                <a:path w="634" h="75564">
                  <a:moveTo>
                    <a:pt x="387" y="0"/>
                  </a:moveTo>
                  <a:lnTo>
                    <a:pt x="0" y="167"/>
                  </a:lnTo>
                  <a:lnTo>
                    <a:pt x="0" y="75076"/>
                  </a:lnTo>
                  <a:lnTo>
                    <a:pt x="387" y="74898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525C6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24"/>
            <p:cNvSpPr/>
            <p:nvPr/>
          </p:nvSpPr>
          <p:spPr>
            <a:xfrm>
              <a:off x="15638545" y="6013150"/>
              <a:ext cx="857885" cy="483234"/>
            </a:xfrm>
            <a:custGeom>
              <a:avLst/>
              <a:gdLst/>
              <a:ahLst/>
              <a:cxnLst/>
              <a:rect l="l" t="t" r="r" b="b"/>
              <a:pathLst>
                <a:path w="857884" h="483235">
                  <a:moveTo>
                    <a:pt x="424290" y="196580"/>
                  </a:moveTo>
                  <a:lnTo>
                    <a:pt x="0" y="389129"/>
                  </a:lnTo>
                  <a:lnTo>
                    <a:pt x="0" y="482665"/>
                  </a:lnTo>
                  <a:lnTo>
                    <a:pt x="424290" y="280902"/>
                  </a:lnTo>
                  <a:lnTo>
                    <a:pt x="424290" y="196580"/>
                  </a:lnTo>
                  <a:close/>
                </a:path>
                <a:path w="857884" h="483235">
                  <a:moveTo>
                    <a:pt x="857471" y="0"/>
                  </a:moveTo>
                  <a:lnTo>
                    <a:pt x="430897" y="193585"/>
                  </a:lnTo>
                  <a:lnTo>
                    <a:pt x="430897" y="277761"/>
                  </a:lnTo>
                  <a:lnTo>
                    <a:pt x="857471" y="74908"/>
                  </a:lnTo>
                  <a:lnTo>
                    <a:pt x="857471" y="0"/>
                  </a:lnTo>
                  <a:close/>
                </a:path>
              </a:pathLst>
            </a:custGeom>
            <a:solidFill>
              <a:srgbClr val="6B7A8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25"/>
            <p:cNvSpPr/>
            <p:nvPr/>
          </p:nvSpPr>
          <p:spPr>
            <a:xfrm>
              <a:off x="15631910" y="6206737"/>
              <a:ext cx="438150" cy="399415"/>
            </a:xfrm>
            <a:custGeom>
              <a:avLst/>
              <a:gdLst/>
              <a:ahLst/>
              <a:cxnLst/>
              <a:rect l="l" t="t" r="r" b="b"/>
              <a:pathLst>
                <a:path w="438150" h="399415">
                  <a:moveTo>
                    <a:pt x="6261" y="339839"/>
                  </a:moveTo>
                  <a:lnTo>
                    <a:pt x="0" y="342671"/>
                  </a:lnTo>
                  <a:lnTo>
                    <a:pt x="0" y="399199"/>
                  </a:lnTo>
                  <a:lnTo>
                    <a:pt x="6261" y="396341"/>
                  </a:lnTo>
                  <a:lnTo>
                    <a:pt x="6261" y="339839"/>
                  </a:lnTo>
                  <a:close/>
                </a:path>
                <a:path w="438150" h="399415">
                  <a:moveTo>
                    <a:pt x="437527" y="0"/>
                  </a:moveTo>
                  <a:lnTo>
                    <a:pt x="430923" y="2997"/>
                  </a:lnTo>
                  <a:lnTo>
                    <a:pt x="430923" y="87325"/>
                  </a:lnTo>
                  <a:lnTo>
                    <a:pt x="437527" y="84175"/>
                  </a:lnTo>
                  <a:lnTo>
                    <a:pt x="437527" y="0"/>
                  </a:lnTo>
                  <a:close/>
                </a:path>
              </a:pathLst>
            </a:custGeom>
            <a:solidFill>
              <a:srgbClr val="525C6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26"/>
            <p:cNvSpPr/>
            <p:nvPr/>
          </p:nvSpPr>
          <p:spPr>
            <a:xfrm>
              <a:off x="15638159" y="6160087"/>
              <a:ext cx="852169" cy="443230"/>
            </a:xfrm>
            <a:custGeom>
              <a:avLst/>
              <a:gdLst/>
              <a:ahLst/>
              <a:cxnLst/>
              <a:rect l="l" t="t" r="r" b="b"/>
              <a:pathLst>
                <a:path w="852169" h="443229">
                  <a:moveTo>
                    <a:pt x="424730" y="193732"/>
                  </a:moveTo>
                  <a:lnTo>
                    <a:pt x="0" y="386480"/>
                  </a:lnTo>
                  <a:lnTo>
                    <a:pt x="0" y="442970"/>
                  </a:lnTo>
                  <a:lnTo>
                    <a:pt x="424824" y="248233"/>
                  </a:lnTo>
                  <a:lnTo>
                    <a:pt x="424730" y="193732"/>
                  </a:lnTo>
                  <a:close/>
                </a:path>
                <a:path w="852169" h="443229">
                  <a:moveTo>
                    <a:pt x="851618" y="0"/>
                  </a:moveTo>
                  <a:lnTo>
                    <a:pt x="431232" y="190779"/>
                  </a:lnTo>
                  <a:lnTo>
                    <a:pt x="431159" y="245322"/>
                  </a:lnTo>
                  <a:lnTo>
                    <a:pt x="851618" y="52574"/>
                  </a:lnTo>
                  <a:lnTo>
                    <a:pt x="851618" y="0"/>
                  </a:lnTo>
                  <a:close/>
                </a:path>
              </a:pathLst>
            </a:custGeom>
            <a:solidFill>
              <a:srgbClr val="6B7A8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27"/>
            <p:cNvSpPr/>
            <p:nvPr/>
          </p:nvSpPr>
          <p:spPr>
            <a:xfrm>
              <a:off x="16062893" y="6350867"/>
              <a:ext cx="6985" cy="57785"/>
            </a:xfrm>
            <a:custGeom>
              <a:avLst/>
              <a:gdLst/>
              <a:ahLst/>
              <a:cxnLst/>
              <a:rect l="l" t="t" r="r" b="b"/>
              <a:pathLst>
                <a:path w="6984" h="57785">
                  <a:moveTo>
                    <a:pt x="6502" y="0"/>
                  </a:moveTo>
                  <a:lnTo>
                    <a:pt x="0" y="2952"/>
                  </a:lnTo>
                  <a:lnTo>
                    <a:pt x="83" y="57453"/>
                  </a:lnTo>
                  <a:lnTo>
                    <a:pt x="6418" y="54542"/>
                  </a:lnTo>
                  <a:lnTo>
                    <a:pt x="6502" y="0"/>
                  </a:lnTo>
                  <a:close/>
                </a:path>
              </a:pathLst>
            </a:custGeom>
            <a:solidFill>
              <a:srgbClr val="525C6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28"/>
            <p:cNvSpPr/>
            <p:nvPr/>
          </p:nvSpPr>
          <p:spPr>
            <a:xfrm>
              <a:off x="14722369" y="5747175"/>
              <a:ext cx="857885" cy="1004569"/>
            </a:xfrm>
            <a:custGeom>
              <a:avLst/>
              <a:gdLst/>
              <a:ahLst/>
              <a:cxnLst/>
              <a:rect l="l" t="t" r="r" b="b"/>
              <a:pathLst>
                <a:path w="857884" h="1004570">
                  <a:moveTo>
                    <a:pt x="857869" y="0"/>
                  </a:moveTo>
                  <a:lnTo>
                    <a:pt x="0" y="0"/>
                  </a:lnTo>
                  <a:lnTo>
                    <a:pt x="0" y="1004220"/>
                  </a:lnTo>
                  <a:lnTo>
                    <a:pt x="857869" y="1004220"/>
                  </a:lnTo>
                  <a:lnTo>
                    <a:pt x="857869" y="0"/>
                  </a:lnTo>
                  <a:close/>
                </a:path>
              </a:pathLst>
            </a:custGeom>
            <a:solidFill>
              <a:srgbClr val="45596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object 29"/>
            <p:cNvSpPr/>
            <p:nvPr/>
          </p:nvSpPr>
          <p:spPr>
            <a:xfrm>
              <a:off x="14722361" y="5747187"/>
              <a:ext cx="857885" cy="664845"/>
            </a:xfrm>
            <a:custGeom>
              <a:avLst/>
              <a:gdLst/>
              <a:ahLst/>
              <a:cxnLst/>
              <a:rect l="l" t="t" r="r" b="b"/>
              <a:pathLst>
                <a:path w="857884" h="664845">
                  <a:moveTo>
                    <a:pt x="857872" y="218579"/>
                  </a:moveTo>
                  <a:lnTo>
                    <a:pt x="0" y="607758"/>
                  </a:lnTo>
                  <a:lnTo>
                    <a:pt x="0" y="664286"/>
                  </a:lnTo>
                  <a:lnTo>
                    <a:pt x="857872" y="271018"/>
                  </a:lnTo>
                  <a:lnTo>
                    <a:pt x="857872" y="218579"/>
                  </a:lnTo>
                  <a:close/>
                </a:path>
                <a:path w="857884" h="664845">
                  <a:moveTo>
                    <a:pt x="857872" y="0"/>
                  </a:moveTo>
                  <a:lnTo>
                    <a:pt x="0" y="389305"/>
                  </a:lnTo>
                  <a:lnTo>
                    <a:pt x="0" y="573824"/>
                  </a:lnTo>
                  <a:lnTo>
                    <a:pt x="857872" y="156057"/>
                  </a:lnTo>
                  <a:lnTo>
                    <a:pt x="857872" y="0"/>
                  </a:lnTo>
                  <a:close/>
                </a:path>
              </a:pathLst>
            </a:custGeom>
            <a:solidFill>
              <a:srgbClr val="6B7A8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30"/>
            <p:cNvSpPr/>
            <p:nvPr/>
          </p:nvSpPr>
          <p:spPr>
            <a:xfrm>
              <a:off x="15150344" y="5730288"/>
              <a:ext cx="0" cy="1042669"/>
            </a:xfrm>
            <a:custGeom>
              <a:avLst/>
              <a:gdLst/>
              <a:ahLst/>
              <a:cxnLst/>
              <a:rect l="l" t="t" r="r" b="b"/>
              <a:pathLst>
                <a:path h="1042670">
                  <a:moveTo>
                    <a:pt x="0" y="0"/>
                  </a:moveTo>
                  <a:lnTo>
                    <a:pt x="0" y="1042670"/>
                  </a:lnTo>
                </a:path>
              </a:pathLst>
            </a:custGeom>
            <a:ln w="4883">
              <a:solidFill>
                <a:srgbClr val="26333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8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302313" y="5958226"/>
              <a:ext cx="175450" cy="233511"/>
            </a:xfrm>
            <a:prstGeom prst="rect">
              <a:avLst/>
            </a:prstGeom>
          </p:spPr>
        </p:pic>
        <p:sp>
          <p:nvSpPr>
            <p:cNvPr id="59" name="object 32"/>
            <p:cNvSpPr/>
            <p:nvPr/>
          </p:nvSpPr>
          <p:spPr>
            <a:xfrm>
              <a:off x="15275260" y="6087880"/>
              <a:ext cx="204470" cy="288925"/>
            </a:xfrm>
            <a:custGeom>
              <a:avLst/>
              <a:gdLst/>
              <a:ahLst/>
              <a:cxnLst/>
              <a:rect l="l" t="t" r="r" b="b"/>
              <a:pathLst>
                <a:path w="204469" h="288925">
                  <a:moveTo>
                    <a:pt x="203910" y="0"/>
                  </a:moveTo>
                  <a:lnTo>
                    <a:pt x="172124" y="40891"/>
                  </a:lnTo>
                  <a:lnTo>
                    <a:pt x="139152" y="86304"/>
                  </a:lnTo>
                  <a:lnTo>
                    <a:pt x="99274" y="142267"/>
                  </a:lnTo>
                  <a:lnTo>
                    <a:pt x="59827" y="198543"/>
                  </a:lnTo>
                  <a:lnTo>
                    <a:pt x="28013" y="244794"/>
                  </a:lnTo>
                  <a:lnTo>
                    <a:pt x="0" y="288368"/>
                  </a:lnTo>
                  <a:lnTo>
                    <a:pt x="9081" y="277768"/>
                  </a:lnTo>
                  <a:lnTo>
                    <a:pt x="64762" y="202059"/>
                  </a:lnTo>
                  <a:lnTo>
                    <a:pt x="104635" y="146089"/>
                  </a:lnTo>
                  <a:lnTo>
                    <a:pt x="144102" y="89816"/>
                  </a:lnTo>
                  <a:lnTo>
                    <a:pt x="175951" y="43568"/>
                  </a:lnTo>
                  <a:lnTo>
                    <a:pt x="203910" y="0"/>
                  </a:lnTo>
                  <a:close/>
                </a:path>
              </a:pathLst>
            </a:custGeom>
            <a:solidFill>
              <a:srgbClr val="2633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0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08500" y="6257584"/>
              <a:ext cx="189868" cy="183743"/>
            </a:xfrm>
            <a:prstGeom prst="rect">
              <a:avLst/>
            </a:prstGeom>
          </p:spPr>
        </p:pic>
        <p:sp>
          <p:nvSpPr>
            <p:cNvPr id="61" name="object 34"/>
            <p:cNvSpPr/>
            <p:nvPr/>
          </p:nvSpPr>
          <p:spPr>
            <a:xfrm>
              <a:off x="14748397" y="5475014"/>
              <a:ext cx="560705" cy="1130935"/>
            </a:xfrm>
            <a:custGeom>
              <a:avLst/>
              <a:gdLst/>
              <a:ahLst/>
              <a:cxnLst/>
              <a:rect l="l" t="t" r="r" b="b"/>
              <a:pathLst>
                <a:path w="560705" h="1130934">
                  <a:moveTo>
                    <a:pt x="263232" y="882611"/>
                  </a:moveTo>
                  <a:lnTo>
                    <a:pt x="259181" y="885164"/>
                  </a:lnTo>
                  <a:lnTo>
                    <a:pt x="255498" y="888263"/>
                  </a:lnTo>
                  <a:lnTo>
                    <a:pt x="252260" y="891794"/>
                  </a:lnTo>
                  <a:lnTo>
                    <a:pt x="131927" y="1007148"/>
                  </a:lnTo>
                  <a:lnTo>
                    <a:pt x="9817" y="1120584"/>
                  </a:lnTo>
                  <a:lnTo>
                    <a:pt x="3187" y="1126845"/>
                  </a:lnTo>
                  <a:lnTo>
                    <a:pt x="0" y="1130922"/>
                  </a:lnTo>
                  <a:lnTo>
                    <a:pt x="4102" y="1128522"/>
                  </a:lnTo>
                  <a:lnTo>
                    <a:pt x="7950" y="1125702"/>
                  </a:lnTo>
                  <a:lnTo>
                    <a:pt x="11480" y="1122489"/>
                  </a:lnTo>
                  <a:lnTo>
                    <a:pt x="17424" y="1117701"/>
                  </a:lnTo>
                  <a:lnTo>
                    <a:pt x="84518" y="1059497"/>
                  </a:lnTo>
                  <a:lnTo>
                    <a:pt x="136398" y="1011999"/>
                  </a:lnTo>
                  <a:lnTo>
                    <a:pt x="187185" y="963002"/>
                  </a:lnTo>
                  <a:lnTo>
                    <a:pt x="227634" y="922045"/>
                  </a:lnTo>
                  <a:lnTo>
                    <a:pt x="254177" y="893711"/>
                  </a:lnTo>
                  <a:lnTo>
                    <a:pt x="257568" y="890333"/>
                  </a:lnTo>
                  <a:lnTo>
                    <a:pt x="260591" y="886612"/>
                  </a:lnTo>
                  <a:lnTo>
                    <a:pt x="263232" y="882611"/>
                  </a:lnTo>
                  <a:close/>
                </a:path>
                <a:path w="560705" h="1130934">
                  <a:moveTo>
                    <a:pt x="380504" y="679856"/>
                  </a:moveTo>
                  <a:lnTo>
                    <a:pt x="329590" y="679856"/>
                  </a:lnTo>
                  <a:lnTo>
                    <a:pt x="329590" y="868832"/>
                  </a:lnTo>
                  <a:lnTo>
                    <a:pt x="380504" y="868832"/>
                  </a:lnTo>
                  <a:lnTo>
                    <a:pt x="380504" y="679856"/>
                  </a:lnTo>
                  <a:close/>
                </a:path>
                <a:path w="560705" h="1130934">
                  <a:moveTo>
                    <a:pt x="482587" y="679856"/>
                  </a:moveTo>
                  <a:lnTo>
                    <a:pt x="431673" y="679856"/>
                  </a:lnTo>
                  <a:lnTo>
                    <a:pt x="431673" y="868832"/>
                  </a:lnTo>
                  <a:lnTo>
                    <a:pt x="482587" y="868832"/>
                  </a:lnTo>
                  <a:lnTo>
                    <a:pt x="482587" y="679856"/>
                  </a:lnTo>
                  <a:close/>
                </a:path>
                <a:path w="560705" h="1130934">
                  <a:moveTo>
                    <a:pt x="560679" y="0"/>
                  </a:moveTo>
                  <a:lnTo>
                    <a:pt x="556755" y="1422"/>
                  </a:lnTo>
                  <a:lnTo>
                    <a:pt x="553059" y="3390"/>
                  </a:lnTo>
                  <a:lnTo>
                    <a:pt x="549706" y="5867"/>
                  </a:lnTo>
                  <a:lnTo>
                    <a:pt x="543941" y="9334"/>
                  </a:lnTo>
                  <a:lnTo>
                    <a:pt x="501510" y="37541"/>
                  </a:lnTo>
                  <a:lnTo>
                    <a:pt x="455193" y="70573"/>
                  </a:lnTo>
                  <a:lnTo>
                    <a:pt x="339674" y="155676"/>
                  </a:lnTo>
                  <a:lnTo>
                    <a:pt x="330136" y="162306"/>
                  </a:lnTo>
                  <a:lnTo>
                    <a:pt x="320776" y="169189"/>
                  </a:lnTo>
                  <a:lnTo>
                    <a:pt x="311619" y="176339"/>
                  </a:lnTo>
                  <a:lnTo>
                    <a:pt x="302666" y="183743"/>
                  </a:lnTo>
                  <a:lnTo>
                    <a:pt x="306641" y="182346"/>
                  </a:lnTo>
                  <a:lnTo>
                    <a:pt x="310375" y="180365"/>
                  </a:lnTo>
                  <a:lnTo>
                    <a:pt x="313766" y="177876"/>
                  </a:lnTo>
                  <a:lnTo>
                    <a:pt x="319455" y="174409"/>
                  </a:lnTo>
                  <a:lnTo>
                    <a:pt x="361734" y="146215"/>
                  </a:lnTo>
                  <a:lnTo>
                    <a:pt x="433705" y="94551"/>
                  </a:lnTo>
                  <a:lnTo>
                    <a:pt x="523659" y="28067"/>
                  </a:lnTo>
                  <a:lnTo>
                    <a:pt x="533209" y="21437"/>
                  </a:lnTo>
                  <a:lnTo>
                    <a:pt x="542569" y="14554"/>
                  </a:lnTo>
                  <a:lnTo>
                    <a:pt x="551726" y="7404"/>
                  </a:lnTo>
                  <a:lnTo>
                    <a:pt x="560679" y="0"/>
                  </a:lnTo>
                  <a:close/>
                </a:path>
              </a:pathLst>
            </a:custGeom>
            <a:solidFill>
              <a:srgbClr val="2633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2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987007" y="5525918"/>
              <a:ext cx="167418" cy="119692"/>
            </a:xfrm>
            <a:prstGeom prst="rect">
              <a:avLst/>
            </a:prstGeom>
          </p:spPr>
        </p:pic>
        <p:sp>
          <p:nvSpPr>
            <p:cNvPr id="63" name="object 36"/>
            <p:cNvSpPr/>
            <p:nvPr/>
          </p:nvSpPr>
          <p:spPr>
            <a:xfrm>
              <a:off x="14143440" y="5429831"/>
              <a:ext cx="258445" cy="184150"/>
            </a:xfrm>
            <a:custGeom>
              <a:avLst/>
              <a:gdLst/>
              <a:ahLst/>
              <a:cxnLst/>
              <a:rect l="l" t="t" r="r" b="b"/>
              <a:pathLst>
                <a:path w="258444" h="184150">
                  <a:moveTo>
                    <a:pt x="258138" y="0"/>
                  </a:moveTo>
                  <a:lnTo>
                    <a:pt x="254201" y="1465"/>
                  </a:lnTo>
                  <a:lnTo>
                    <a:pt x="250474" y="3434"/>
                  </a:lnTo>
                  <a:lnTo>
                    <a:pt x="247039" y="5863"/>
                  </a:lnTo>
                  <a:lnTo>
                    <a:pt x="241330" y="9332"/>
                  </a:lnTo>
                  <a:lnTo>
                    <a:pt x="199063" y="37536"/>
                  </a:lnTo>
                  <a:lnTo>
                    <a:pt x="127095" y="89191"/>
                  </a:lnTo>
                  <a:lnTo>
                    <a:pt x="37004" y="155796"/>
                  </a:lnTo>
                  <a:lnTo>
                    <a:pt x="27424" y="162372"/>
                  </a:lnTo>
                  <a:lnTo>
                    <a:pt x="18058" y="169248"/>
                  </a:lnTo>
                  <a:lnTo>
                    <a:pt x="8913" y="176419"/>
                  </a:lnTo>
                  <a:lnTo>
                    <a:pt x="0" y="183879"/>
                  </a:lnTo>
                  <a:lnTo>
                    <a:pt x="3937" y="182413"/>
                  </a:lnTo>
                  <a:lnTo>
                    <a:pt x="7675" y="180434"/>
                  </a:lnTo>
                  <a:lnTo>
                    <a:pt x="11099" y="178005"/>
                  </a:lnTo>
                  <a:lnTo>
                    <a:pt x="16808" y="174469"/>
                  </a:lnTo>
                  <a:lnTo>
                    <a:pt x="59074" y="146321"/>
                  </a:lnTo>
                  <a:lnTo>
                    <a:pt x="131053" y="94552"/>
                  </a:lnTo>
                  <a:lnTo>
                    <a:pt x="221134" y="28072"/>
                  </a:lnTo>
                  <a:lnTo>
                    <a:pt x="230718" y="21502"/>
                  </a:lnTo>
                  <a:lnTo>
                    <a:pt x="240084" y="14629"/>
                  </a:lnTo>
                  <a:lnTo>
                    <a:pt x="249226" y="7459"/>
                  </a:lnTo>
                  <a:lnTo>
                    <a:pt x="258138" y="0"/>
                  </a:lnTo>
                  <a:close/>
                </a:path>
              </a:pathLst>
            </a:custGeom>
            <a:solidFill>
              <a:srgbClr val="2633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4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079892" y="5480747"/>
              <a:ext cx="167418" cy="119818"/>
            </a:xfrm>
            <a:prstGeom prst="rect">
              <a:avLst/>
            </a:prstGeom>
          </p:spPr>
        </p:pic>
        <p:sp>
          <p:nvSpPr>
            <p:cNvPr id="65" name="object 38"/>
            <p:cNvSpPr/>
            <p:nvPr/>
          </p:nvSpPr>
          <p:spPr>
            <a:xfrm>
              <a:off x="16060898" y="5451907"/>
              <a:ext cx="258445" cy="184150"/>
            </a:xfrm>
            <a:custGeom>
              <a:avLst/>
              <a:gdLst/>
              <a:ahLst/>
              <a:cxnLst/>
              <a:rect l="l" t="t" r="r" b="b"/>
              <a:pathLst>
                <a:path w="258444" h="184150">
                  <a:moveTo>
                    <a:pt x="258013" y="0"/>
                  </a:moveTo>
                  <a:lnTo>
                    <a:pt x="254107" y="1528"/>
                  </a:lnTo>
                  <a:lnTo>
                    <a:pt x="250390" y="3497"/>
                  </a:lnTo>
                  <a:lnTo>
                    <a:pt x="246913" y="5863"/>
                  </a:lnTo>
                  <a:lnTo>
                    <a:pt x="241206" y="9403"/>
                  </a:lnTo>
                  <a:lnTo>
                    <a:pt x="198947" y="37556"/>
                  </a:lnTo>
                  <a:lnTo>
                    <a:pt x="126969" y="89316"/>
                  </a:lnTo>
                  <a:lnTo>
                    <a:pt x="36878" y="155796"/>
                  </a:lnTo>
                  <a:lnTo>
                    <a:pt x="27343" y="162390"/>
                  </a:lnTo>
                  <a:lnTo>
                    <a:pt x="18015" y="169272"/>
                  </a:lnTo>
                  <a:lnTo>
                    <a:pt x="8898" y="176437"/>
                  </a:lnTo>
                  <a:lnTo>
                    <a:pt x="0" y="183879"/>
                  </a:lnTo>
                  <a:lnTo>
                    <a:pt x="3926" y="182465"/>
                  </a:lnTo>
                  <a:lnTo>
                    <a:pt x="7622" y="180476"/>
                  </a:lnTo>
                  <a:lnTo>
                    <a:pt x="10983" y="178005"/>
                  </a:lnTo>
                  <a:lnTo>
                    <a:pt x="16689" y="174541"/>
                  </a:lnTo>
                  <a:lnTo>
                    <a:pt x="59059" y="146342"/>
                  </a:lnTo>
                  <a:lnTo>
                    <a:pt x="130917" y="94688"/>
                  </a:lnTo>
                  <a:lnTo>
                    <a:pt x="221019" y="28198"/>
                  </a:lnTo>
                  <a:lnTo>
                    <a:pt x="230586" y="21584"/>
                  </a:lnTo>
                  <a:lnTo>
                    <a:pt x="239948" y="14676"/>
                  </a:lnTo>
                  <a:lnTo>
                    <a:pt x="249093" y="7478"/>
                  </a:lnTo>
                  <a:lnTo>
                    <a:pt x="258013" y="0"/>
                  </a:lnTo>
                  <a:close/>
                </a:path>
              </a:pathLst>
            </a:custGeom>
            <a:solidFill>
              <a:srgbClr val="2633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6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997224" y="5502947"/>
              <a:ext cx="167293" cy="119692"/>
            </a:xfrm>
            <a:prstGeom prst="rect">
              <a:avLst/>
            </a:prstGeom>
          </p:spPr>
        </p:pic>
        <p:sp>
          <p:nvSpPr>
            <p:cNvPr id="67" name="object 40"/>
            <p:cNvSpPr/>
            <p:nvPr/>
          </p:nvSpPr>
          <p:spPr>
            <a:xfrm>
              <a:off x="13812061" y="5747175"/>
              <a:ext cx="741045" cy="338455"/>
            </a:xfrm>
            <a:custGeom>
              <a:avLst/>
              <a:gdLst/>
              <a:ahLst/>
              <a:cxnLst/>
              <a:rect l="l" t="t" r="r" b="b"/>
              <a:pathLst>
                <a:path w="741044" h="338454">
                  <a:moveTo>
                    <a:pt x="421411" y="0"/>
                  </a:moveTo>
                  <a:lnTo>
                    <a:pt x="399003" y="0"/>
                  </a:lnTo>
                  <a:lnTo>
                    <a:pt x="0" y="176088"/>
                  </a:lnTo>
                  <a:lnTo>
                    <a:pt x="0" y="338398"/>
                  </a:lnTo>
                  <a:lnTo>
                    <a:pt x="419840" y="146529"/>
                  </a:lnTo>
                  <a:lnTo>
                    <a:pt x="420177" y="97634"/>
                  </a:lnTo>
                  <a:lnTo>
                    <a:pt x="420555" y="56392"/>
                  </a:lnTo>
                  <a:lnTo>
                    <a:pt x="420968" y="23585"/>
                  </a:lnTo>
                  <a:lnTo>
                    <a:pt x="421411" y="0"/>
                  </a:lnTo>
                  <a:close/>
                </a:path>
                <a:path w="741044" h="338454">
                  <a:moveTo>
                    <a:pt x="740469" y="0"/>
                  </a:moveTo>
                  <a:lnTo>
                    <a:pt x="423055" y="0"/>
                  </a:lnTo>
                  <a:lnTo>
                    <a:pt x="423490" y="23291"/>
                  </a:lnTo>
                  <a:lnTo>
                    <a:pt x="423898" y="55621"/>
                  </a:lnTo>
                  <a:lnTo>
                    <a:pt x="424274" y="96228"/>
                  </a:lnTo>
                  <a:lnTo>
                    <a:pt x="424615" y="144351"/>
                  </a:lnTo>
                  <a:lnTo>
                    <a:pt x="740469" y="0"/>
                  </a:lnTo>
                  <a:close/>
                </a:path>
              </a:pathLst>
            </a:custGeom>
            <a:solidFill>
              <a:srgbClr val="6B7A8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8" name="object 41"/>
            <p:cNvSpPr/>
            <p:nvPr/>
          </p:nvSpPr>
          <p:spPr>
            <a:xfrm>
              <a:off x="14231899" y="5747187"/>
              <a:ext cx="438150" cy="146050"/>
            </a:xfrm>
            <a:custGeom>
              <a:avLst/>
              <a:gdLst/>
              <a:ahLst/>
              <a:cxnLst/>
              <a:rect l="l" t="t" r="r" b="b"/>
              <a:pathLst>
                <a:path w="438150" h="146050">
                  <a:moveTo>
                    <a:pt x="4419" y="55880"/>
                  </a:moveTo>
                  <a:lnTo>
                    <a:pt x="3632" y="55880"/>
                  </a:lnTo>
                  <a:lnTo>
                    <a:pt x="3632" y="0"/>
                  </a:lnTo>
                  <a:lnTo>
                    <a:pt x="1143" y="0"/>
                  </a:lnTo>
                  <a:lnTo>
                    <a:pt x="1143" y="55880"/>
                  </a:lnTo>
                  <a:lnTo>
                    <a:pt x="368" y="55880"/>
                  </a:lnTo>
                  <a:lnTo>
                    <a:pt x="368" y="144780"/>
                  </a:lnTo>
                  <a:lnTo>
                    <a:pt x="0" y="144780"/>
                  </a:lnTo>
                  <a:lnTo>
                    <a:pt x="0" y="146050"/>
                  </a:lnTo>
                  <a:lnTo>
                    <a:pt x="2438" y="146050"/>
                  </a:lnTo>
                  <a:lnTo>
                    <a:pt x="2438" y="144780"/>
                  </a:lnTo>
                  <a:lnTo>
                    <a:pt x="4419" y="144780"/>
                  </a:lnTo>
                  <a:lnTo>
                    <a:pt x="4419" y="55880"/>
                  </a:lnTo>
                  <a:close/>
                </a:path>
                <a:path w="438150" h="146050">
                  <a:moveTo>
                    <a:pt x="438010" y="5346"/>
                  </a:moveTo>
                  <a:lnTo>
                    <a:pt x="432269" y="7962"/>
                  </a:lnTo>
                  <a:lnTo>
                    <a:pt x="432269" y="60553"/>
                  </a:lnTo>
                  <a:lnTo>
                    <a:pt x="438010" y="57924"/>
                  </a:lnTo>
                  <a:lnTo>
                    <a:pt x="438010" y="5346"/>
                  </a:lnTo>
                  <a:close/>
                </a:path>
              </a:pathLst>
            </a:custGeom>
            <a:solidFill>
              <a:srgbClr val="525C6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9" name="object 42"/>
            <p:cNvSpPr/>
            <p:nvPr/>
          </p:nvSpPr>
          <p:spPr>
            <a:xfrm>
              <a:off x="13812057" y="5755132"/>
              <a:ext cx="852169" cy="443865"/>
            </a:xfrm>
            <a:custGeom>
              <a:avLst/>
              <a:gdLst/>
              <a:ahLst/>
              <a:cxnLst/>
              <a:rect l="l" t="t" r="r" b="b"/>
              <a:pathLst>
                <a:path w="852169" h="443864">
                  <a:moveTo>
                    <a:pt x="419536" y="196255"/>
                  </a:moveTo>
                  <a:lnTo>
                    <a:pt x="0" y="386585"/>
                  </a:lnTo>
                  <a:lnTo>
                    <a:pt x="0" y="443243"/>
                  </a:lnTo>
                  <a:lnTo>
                    <a:pt x="419317" y="251018"/>
                  </a:lnTo>
                  <a:lnTo>
                    <a:pt x="419536" y="196255"/>
                  </a:lnTo>
                  <a:close/>
                </a:path>
                <a:path w="852169" h="443864">
                  <a:moveTo>
                    <a:pt x="852131" y="0"/>
                  </a:moveTo>
                  <a:lnTo>
                    <a:pt x="424929" y="193816"/>
                  </a:lnTo>
                  <a:lnTo>
                    <a:pt x="425149" y="248348"/>
                  </a:lnTo>
                  <a:lnTo>
                    <a:pt x="852131" y="52605"/>
                  </a:lnTo>
                  <a:lnTo>
                    <a:pt x="852131" y="0"/>
                  </a:lnTo>
                  <a:close/>
                </a:path>
              </a:pathLst>
            </a:custGeom>
            <a:solidFill>
              <a:srgbClr val="6B7A8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0" name="object 43"/>
            <p:cNvSpPr/>
            <p:nvPr/>
          </p:nvSpPr>
          <p:spPr>
            <a:xfrm>
              <a:off x="14231378" y="5948944"/>
              <a:ext cx="6350" cy="57785"/>
            </a:xfrm>
            <a:custGeom>
              <a:avLst/>
              <a:gdLst/>
              <a:ahLst/>
              <a:cxnLst/>
              <a:rect l="l" t="t" r="r" b="b"/>
              <a:pathLst>
                <a:path w="6350" h="57785">
                  <a:moveTo>
                    <a:pt x="5601" y="0"/>
                  </a:moveTo>
                  <a:lnTo>
                    <a:pt x="209" y="2439"/>
                  </a:lnTo>
                  <a:lnTo>
                    <a:pt x="0" y="57202"/>
                  </a:lnTo>
                  <a:lnTo>
                    <a:pt x="5821" y="54532"/>
                  </a:lnTo>
                  <a:lnTo>
                    <a:pt x="5601" y="0"/>
                  </a:lnTo>
                  <a:close/>
                </a:path>
              </a:pathLst>
            </a:custGeom>
            <a:solidFill>
              <a:srgbClr val="525C6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1" name="object 44"/>
            <p:cNvSpPr/>
            <p:nvPr/>
          </p:nvSpPr>
          <p:spPr>
            <a:xfrm>
              <a:off x="13322327" y="5600562"/>
              <a:ext cx="238760" cy="99060"/>
            </a:xfrm>
            <a:custGeom>
              <a:avLst/>
              <a:gdLst/>
              <a:ahLst/>
              <a:cxnLst/>
              <a:rect l="l" t="t" r="r" b="b"/>
              <a:pathLst>
                <a:path w="238759" h="99060">
                  <a:moveTo>
                    <a:pt x="238359" y="0"/>
                  </a:moveTo>
                  <a:lnTo>
                    <a:pt x="0" y="0"/>
                  </a:lnTo>
                  <a:lnTo>
                    <a:pt x="0" y="98646"/>
                  </a:lnTo>
                  <a:lnTo>
                    <a:pt x="238359" y="98646"/>
                  </a:lnTo>
                  <a:lnTo>
                    <a:pt x="238359" y="0"/>
                  </a:lnTo>
                  <a:close/>
                </a:path>
              </a:pathLst>
            </a:custGeom>
            <a:solidFill>
              <a:srgbClr val="C429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2" name="object 45"/>
            <p:cNvSpPr/>
            <p:nvPr/>
          </p:nvSpPr>
          <p:spPr>
            <a:xfrm>
              <a:off x="13207608" y="5485843"/>
              <a:ext cx="238760" cy="99060"/>
            </a:xfrm>
            <a:custGeom>
              <a:avLst/>
              <a:gdLst/>
              <a:ahLst/>
              <a:cxnLst/>
              <a:rect l="l" t="t" r="r" b="b"/>
              <a:pathLst>
                <a:path w="238759" h="99060">
                  <a:moveTo>
                    <a:pt x="238359" y="0"/>
                  </a:moveTo>
                  <a:lnTo>
                    <a:pt x="0" y="0"/>
                  </a:lnTo>
                  <a:lnTo>
                    <a:pt x="0" y="98635"/>
                  </a:lnTo>
                  <a:lnTo>
                    <a:pt x="238359" y="98635"/>
                  </a:lnTo>
                  <a:lnTo>
                    <a:pt x="238359" y="0"/>
                  </a:lnTo>
                  <a:close/>
                </a:path>
              </a:pathLst>
            </a:custGeom>
            <a:solidFill>
              <a:srgbClr val="AD26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3" name="object 46"/>
            <p:cNvSpPr/>
            <p:nvPr/>
          </p:nvSpPr>
          <p:spPr>
            <a:xfrm>
              <a:off x="13540393" y="4949796"/>
              <a:ext cx="238760" cy="99060"/>
            </a:xfrm>
            <a:custGeom>
              <a:avLst/>
              <a:gdLst/>
              <a:ahLst/>
              <a:cxnLst/>
              <a:rect l="l" t="t" r="r" b="b"/>
              <a:pathLst>
                <a:path w="238759" h="99060">
                  <a:moveTo>
                    <a:pt x="238359" y="0"/>
                  </a:moveTo>
                  <a:lnTo>
                    <a:pt x="0" y="0"/>
                  </a:lnTo>
                  <a:lnTo>
                    <a:pt x="0" y="98646"/>
                  </a:lnTo>
                  <a:lnTo>
                    <a:pt x="238359" y="98646"/>
                  </a:lnTo>
                  <a:lnTo>
                    <a:pt x="238359" y="0"/>
                  </a:lnTo>
                  <a:close/>
                </a:path>
              </a:pathLst>
            </a:custGeom>
            <a:solidFill>
              <a:srgbClr val="C429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4" name="object 47"/>
            <p:cNvSpPr/>
            <p:nvPr/>
          </p:nvSpPr>
          <p:spPr>
            <a:xfrm>
              <a:off x="13666850" y="4811602"/>
              <a:ext cx="238760" cy="99060"/>
            </a:xfrm>
            <a:custGeom>
              <a:avLst/>
              <a:gdLst/>
              <a:ahLst/>
              <a:cxnLst/>
              <a:rect l="l" t="t" r="r" b="b"/>
              <a:pathLst>
                <a:path w="238759" h="99060">
                  <a:moveTo>
                    <a:pt x="238359" y="0"/>
                  </a:moveTo>
                  <a:lnTo>
                    <a:pt x="0" y="0"/>
                  </a:lnTo>
                  <a:lnTo>
                    <a:pt x="0" y="98635"/>
                  </a:lnTo>
                  <a:lnTo>
                    <a:pt x="238359" y="98635"/>
                  </a:lnTo>
                  <a:lnTo>
                    <a:pt x="238359" y="0"/>
                  </a:lnTo>
                  <a:close/>
                </a:path>
              </a:pathLst>
            </a:custGeom>
            <a:solidFill>
              <a:srgbClr val="AD26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5" name="object 48"/>
            <p:cNvSpPr/>
            <p:nvPr/>
          </p:nvSpPr>
          <p:spPr>
            <a:xfrm>
              <a:off x="12773129" y="4734274"/>
              <a:ext cx="238760" cy="99060"/>
            </a:xfrm>
            <a:custGeom>
              <a:avLst/>
              <a:gdLst/>
              <a:ahLst/>
              <a:cxnLst/>
              <a:rect l="l" t="t" r="r" b="b"/>
              <a:pathLst>
                <a:path w="238759" h="99060">
                  <a:moveTo>
                    <a:pt x="238359" y="0"/>
                  </a:moveTo>
                  <a:lnTo>
                    <a:pt x="0" y="0"/>
                  </a:lnTo>
                  <a:lnTo>
                    <a:pt x="0" y="98635"/>
                  </a:lnTo>
                  <a:lnTo>
                    <a:pt x="238359" y="98635"/>
                  </a:lnTo>
                  <a:lnTo>
                    <a:pt x="238359" y="0"/>
                  </a:lnTo>
                  <a:close/>
                </a:path>
              </a:pathLst>
            </a:custGeom>
            <a:solidFill>
              <a:srgbClr val="C429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6" name="object 49"/>
            <p:cNvSpPr/>
            <p:nvPr/>
          </p:nvSpPr>
          <p:spPr>
            <a:xfrm>
              <a:off x="12899450" y="4596090"/>
              <a:ext cx="238760" cy="99060"/>
            </a:xfrm>
            <a:custGeom>
              <a:avLst/>
              <a:gdLst/>
              <a:ahLst/>
              <a:cxnLst/>
              <a:rect l="l" t="t" r="r" b="b"/>
              <a:pathLst>
                <a:path w="238759" h="99060">
                  <a:moveTo>
                    <a:pt x="238359" y="0"/>
                  </a:moveTo>
                  <a:lnTo>
                    <a:pt x="0" y="0"/>
                  </a:lnTo>
                  <a:lnTo>
                    <a:pt x="0" y="98635"/>
                  </a:lnTo>
                  <a:lnTo>
                    <a:pt x="238359" y="98635"/>
                  </a:lnTo>
                  <a:lnTo>
                    <a:pt x="238359" y="0"/>
                  </a:lnTo>
                  <a:close/>
                </a:path>
              </a:pathLst>
            </a:custGeom>
            <a:solidFill>
              <a:srgbClr val="AD26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7" name="object 50"/>
            <p:cNvSpPr/>
            <p:nvPr/>
          </p:nvSpPr>
          <p:spPr>
            <a:xfrm>
              <a:off x="11293069" y="4704416"/>
              <a:ext cx="540385" cy="474980"/>
            </a:xfrm>
            <a:custGeom>
              <a:avLst/>
              <a:gdLst/>
              <a:ahLst/>
              <a:cxnLst/>
              <a:rect l="l" t="t" r="r" b="b"/>
              <a:pathLst>
                <a:path w="540384" h="474979">
                  <a:moveTo>
                    <a:pt x="238366" y="0"/>
                  </a:moveTo>
                  <a:lnTo>
                    <a:pt x="0" y="0"/>
                  </a:lnTo>
                  <a:lnTo>
                    <a:pt x="0" y="98653"/>
                  </a:lnTo>
                  <a:lnTo>
                    <a:pt x="238366" y="98653"/>
                  </a:lnTo>
                  <a:lnTo>
                    <a:pt x="238366" y="0"/>
                  </a:lnTo>
                  <a:close/>
                </a:path>
                <a:path w="540384" h="474979">
                  <a:moveTo>
                    <a:pt x="540143" y="375932"/>
                  </a:moveTo>
                  <a:lnTo>
                    <a:pt x="301790" y="375932"/>
                  </a:lnTo>
                  <a:lnTo>
                    <a:pt x="301790" y="474560"/>
                  </a:lnTo>
                  <a:lnTo>
                    <a:pt x="540143" y="474560"/>
                  </a:lnTo>
                  <a:lnTo>
                    <a:pt x="540143" y="375932"/>
                  </a:lnTo>
                  <a:close/>
                </a:path>
              </a:pathLst>
            </a:custGeom>
            <a:solidFill>
              <a:srgbClr val="C429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8" name="object 51"/>
            <p:cNvSpPr/>
            <p:nvPr/>
          </p:nvSpPr>
          <p:spPr>
            <a:xfrm>
              <a:off x="11721186" y="4871078"/>
              <a:ext cx="1164590" cy="1767839"/>
            </a:xfrm>
            <a:custGeom>
              <a:avLst/>
              <a:gdLst/>
              <a:ahLst/>
              <a:cxnLst/>
              <a:rect l="l" t="t" r="r" b="b"/>
              <a:pathLst>
                <a:path w="1164590" h="1767840">
                  <a:moveTo>
                    <a:pt x="238366" y="70929"/>
                  </a:moveTo>
                  <a:lnTo>
                    <a:pt x="0" y="70929"/>
                  </a:lnTo>
                  <a:lnTo>
                    <a:pt x="0" y="169570"/>
                  </a:lnTo>
                  <a:lnTo>
                    <a:pt x="238366" y="169570"/>
                  </a:lnTo>
                  <a:lnTo>
                    <a:pt x="238366" y="70929"/>
                  </a:lnTo>
                  <a:close/>
                </a:path>
                <a:path w="1164590" h="1767840">
                  <a:moveTo>
                    <a:pt x="302920" y="1668881"/>
                  </a:moveTo>
                  <a:lnTo>
                    <a:pt x="64566" y="1668881"/>
                  </a:lnTo>
                  <a:lnTo>
                    <a:pt x="64566" y="1767535"/>
                  </a:lnTo>
                  <a:lnTo>
                    <a:pt x="302920" y="1767535"/>
                  </a:lnTo>
                  <a:lnTo>
                    <a:pt x="302920" y="1668881"/>
                  </a:lnTo>
                  <a:close/>
                </a:path>
                <a:path w="1164590" h="1767840">
                  <a:moveTo>
                    <a:pt x="1163980" y="0"/>
                  </a:moveTo>
                  <a:lnTo>
                    <a:pt x="925614" y="0"/>
                  </a:lnTo>
                  <a:lnTo>
                    <a:pt x="925614" y="98628"/>
                  </a:lnTo>
                  <a:lnTo>
                    <a:pt x="1163980" y="98628"/>
                  </a:lnTo>
                  <a:lnTo>
                    <a:pt x="1163980" y="0"/>
                  </a:lnTo>
                  <a:close/>
                </a:path>
              </a:pathLst>
            </a:custGeom>
            <a:solidFill>
              <a:srgbClr val="AD26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9" name="object 52"/>
            <p:cNvSpPr/>
            <p:nvPr/>
          </p:nvSpPr>
          <p:spPr>
            <a:xfrm>
              <a:off x="18798464" y="4685019"/>
              <a:ext cx="238760" cy="99060"/>
            </a:xfrm>
            <a:custGeom>
              <a:avLst/>
              <a:gdLst/>
              <a:ahLst/>
              <a:cxnLst/>
              <a:rect l="l" t="t" r="r" b="b"/>
              <a:pathLst>
                <a:path w="238759" h="99060">
                  <a:moveTo>
                    <a:pt x="238359" y="0"/>
                  </a:moveTo>
                  <a:lnTo>
                    <a:pt x="0" y="0"/>
                  </a:lnTo>
                  <a:lnTo>
                    <a:pt x="0" y="98646"/>
                  </a:lnTo>
                  <a:lnTo>
                    <a:pt x="238359" y="98646"/>
                  </a:lnTo>
                  <a:lnTo>
                    <a:pt x="238359" y="0"/>
                  </a:lnTo>
                  <a:close/>
                </a:path>
              </a:pathLst>
            </a:custGeom>
            <a:solidFill>
              <a:srgbClr val="C429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0" name="object 53"/>
            <p:cNvSpPr/>
            <p:nvPr/>
          </p:nvSpPr>
          <p:spPr>
            <a:xfrm>
              <a:off x="18924911" y="4546699"/>
              <a:ext cx="238760" cy="99060"/>
            </a:xfrm>
            <a:custGeom>
              <a:avLst/>
              <a:gdLst/>
              <a:ahLst/>
              <a:cxnLst/>
              <a:rect l="l" t="t" r="r" b="b"/>
              <a:pathLst>
                <a:path w="238759" h="99060">
                  <a:moveTo>
                    <a:pt x="238359" y="0"/>
                  </a:moveTo>
                  <a:lnTo>
                    <a:pt x="0" y="0"/>
                  </a:lnTo>
                  <a:lnTo>
                    <a:pt x="0" y="98635"/>
                  </a:lnTo>
                  <a:lnTo>
                    <a:pt x="238359" y="98635"/>
                  </a:lnTo>
                  <a:lnTo>
                    <a:pt x="238359" y="0"/>
                  </a:lnTo>
                  <a:close/>
                </a:path>
              </a:pathLst>
            </a:custGeom>
            <a:solidFill>
              <a:srgbClr val="AD26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1" name="object 54"/>
            <p:cNvSpPr/>
            <p:nvPr/>
          </p:nvSpPr>
          <p:spPr>
            <a:xfrm>
              <a:off x="17318520" y="4655178"/>
              <a:ext cx="540385" cy="474980"/>
            </a:xfrm>
            <a:custGeom>
              <a:avLst/>
              <a:gdLst/>
              <a:ahLst/>
              <a:cxnLst/>
              <a:rect l="l" t="t" r="r" b="b"/>
              <a:pathLst>
                <a:path w="540384" h="474979">
                  <a:moveTo>
                    <a:pt x="238379" y="0"/>
                  </a:moveTo>
                  <a:lnTo>
                    <a:pt x="0" y="0"/>
                  </a:lnTo>
                  <a:lnTo>
                    <a:pt x="0" y="98628"/>
                  </a:lnTo>
                  <a:lnTo>
                    <a:pt x="238379" y="98628"/>
                  </a:lnTo>
                  <a:lnTo>
                    <a:pt x="238379" y="0"/>
                  </a:lnTo>
                  <a:close/>
                </a:path>
                <a:path w="540384" h="474979">
                  <a:moveTo>
                    <a:pt x="540016" y="375894"/>
                  </a:moveTo>
                  <a:lnTo>
                    <a:pt x="301663" y="375894"/>
                  </a:lnTo>
                  <a:lnTo>
                    <a:pt x="301663" y="474535"/>
                  </a:lnTo>
                  <a:lnTo>
                    <a:pt x="540016" y="474535"/>
                  </a:lnTo>
                  <a:lnTo>
                    <a:pt x="540016" y="375894"/>
                  </a:lnTo>
                  <a:close/>
                </a:path>
              </a:pathLst>
            </a:custGeom>
            <a:solidFill>
              <a:srgbClr val="C429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2" name="object 55"/>
            <p:cNvSpPr/>
            <p:nvPr/>
          </p:nvSpPr>
          <p:spPr>
            <a:xfrm>
              <a:off x="15045195" y="4423060"/>
              <a:ext cx="3823335" cy="742950"/>
            </a:xfrm>
            <a:custGeom>
              <a:avLst/>
              <a:gdLst/>
              <a:ahLst/>
              <a:cxnLst/>
              <a:rect l="l" t="t" r="r" b="b"/>
              <a:pathLst>
                <a:path w="3823334" h="742950">
                  <a:moveTo>
                    <a:pt x="238366" y="0"/>
                  </a:moveTo>
                  <a:lnTo>
                    <a:pt x="0" y="0"/>
                  </a:lnTo>
                  <a:lnTo>
                    <a:pt x="0" y="98640"/>
                  </a:lnTo>
                  <a:lnTo>
                    <a:pt x="238366" y="98640"/>
                  </a:lnTo>
                  <a:lnTo>
                    <a:pt x="238366" y="0"/>
                  </a:lnTo>
                  <a:close/>
                </a:path>
                <a:path w="3823334" h="742950">
                  <a:moveTo>
                    <a:pt x="2939796" y="469709"/>
                  </a:moveTo>
                  <a:lnTo>
                    <a:pt x="2701442" y="469709"/>
                  </a:lnTo>
                  <a:lnTo>
                    <a:pt x="2701442" y="568337"/>
                  </a:lnTo>
                  <a:lnTo>
                    <a:pt x="2939796" y="568337"/>
                  </a:lnTo>
                  <a:lnTo>
                    <a:pt x="2939796" y="469709"/>
                  </a:lnTo>
                  <a:close/>
                </a:path>
                <a:path w="3823334" h="742950">
                  <a:moveTo>
                    <a:pt x="3823309" y="643750"/>
                  </a:moveTo>
                  <a:lnTo>
                    <a:pt x="3584943" y="643750"/>
                  </a:lnTo>
                  <a:lnTo>
                    <a:pt x="3584943" y="742391"/>
                  </a:lnTo>
                  <a:lnTo>
                    <a:pt x="3823309" y="742391"/>
                  </a:lnTo>
                  <a:lnTo>
                    <a:pt x="3823309" y="643750"/>
                  </a:lnTo>
                  <a:close/>
                </a:path>
              </a:pathLst>
            </a:custGeom>
            <a:solidFill>
              <a:srgbClr val="AD26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3" name="object 56"/>
            <p:cNvSpPr/>
            <p:nvPr/>
          </p:nvSpPr>
          <p:spPr>
            <a:xfrm>
              <a:off x="15164376" y="4275681"/>
              <a:ext cx="238760" cy="99060"/>
            </a:xfrm>
            <a:custGeom>
              <a:avLst/>
              <a:gdLst/>
              <a:ahLst/>
              <a:cxnLst/>
              <a:rect l="l" t="t" r="r" b="b"/>
              <a:pathLst>
                <a:path w="238759" h="99060">
                  <a:moveTo>
                    <a:pt x="238359" y="0"/>
                  </a:moveTo>
                  <a:lnTo>
                    <a:pt x="0" y="0"/>
                  </a:lnTo>
                  <a:lnTo>
                    <a:pt x="0" y="98635"/>
                  </a:lnTo>
                  <a:lnTo>
                    <a:pt x="238359" y="98635"/>
                  </a:lnTo>
                  <a:lnTo>
                    <a:pt x="238359" y="0"/>
                  </a:lnTo>
                  <a:close/>
                </a:path>
              </a:pathLst>
            </a:custGeom>
            <a:solidFill>
              <a:srgbClr val="C429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4" name="object 57"/>
            <p:cNvSpPr/>
            <p:nvPr/>
          </p:nvSpPr>
          <p:spPr>
            <a:xfrm>
              <a:off x="16890700" y="5138901"/>
              <a:ext cx="232410" cy="99060"/>
            </a:xfrm>
            <a:custGeom>
              <a:avLst/>
              <a:gdLst/>
              <a:ahLst/>
              <a:cxnLst/>
              <a:rect l="l" t="t" r="r" b="b"/>
              <a:pathLst>
                <a:path w="232409" h="99060">
                  <a:moveTo>
                    <a:pt x="231846" y="0"/>
                  </a:moveTo>
                  <a:lnTo>
                    <a:pt x="0" y="0"/>
                  </a:lnTo>
                  <a:lnTo>
                    <a:pt x="0" y="98635"/>
                  </a:lnTo>
                  <a:lnTo>
                    <a:pt x="231846" y="98635"/>
                  </a:lnTo>
                  <a:lnTo>
                    <a:pt x="231846" y="0"/>
                  </a:lnTo>
                  <a:close/>
                </a:path>
              </a:pathLst>
            </a:custGeom>
            <a:solidFill>
              <a:srgbClr val="AD26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5" name="object 58"/>
            <p:cNvSpPr/>
            <p:nvPr/>
          </p:nvSpPr>
          <p:spPr>
            <a:xfrm>
              <a:off x="17009880" y="4991397"/>
              <a:ext cx="113030" cy="99060"/>
            </a:xfrm>
            <a:custGeom>
              <a:avLst/>
              <a:gdLst/>
              <a:ahLst/>
              <a:cxnLst/>
              <a:rect l="l" t="t" r="r" b="b"/>
              <a:pathLst>
                <a:path w="113030" h="99060">
                  <a:moveTo>
                    <a:pt x="112666" y="0"/>
                  </a:moveTo>
                  <a:lnTo>
                    <a:pt x="0" y="0"/>
                  </a:lnTo>
                  <a:lnTo>
                    <a:pt x="0" y="98635"/>
                  </a:lnTo>
                  <a:lnTo>
                    <a:pt x="112666" y="98635"/>
                  </a:lnTo>
                  <a:lnTo>
                    <a:pt x="112666" y="0"/>
                  </a:lnTo>
                  <a:close/>
                </a:path>
              </a:pathLst>
            </a:custGeom>
            <a:solidFill>
              <a:srgbClr val="C429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6" name="object 59"/>
            <p:cNvSpPr/>
            <p:nvPr/>
          </p:nvSpPr>
          <p:spPr>
            <a:xfrm>
              <a:off x="16114870" y="4900541"/>
              <a:ext cx="238760" cy="99060"/>
            </a:xfrm>
            <a:custGeom>
              <a:avLst/>
              <a:gdLst/>
              <a:ahLst/>
              <a:cxnLst/>
              <a:rect l="l" t="t" r="r" b="b"/>
              <a:pathLst>
                <a:path w="238759" h="99060">
                  <a:moveTo>
                    <a:pt x="238369" y="0"/>
                  </a:moveTo>
                  <a:lnTo>
                    <a:pt x="0" y="0"/>
                  </a:lnTo>
                  <a:lnTo>
                    <a:pt x="0" y="98635"/>
                  </a:lnTo>
                  <a:lnTo>
                    <a:pt x="238369" y="98635"/>
                  </a:lnTo>
                  <a:lnTo>
                    <a:pt x="238369" y="0"/>
                  </a:lnTo>
                  <a:close/>
                </a:path>
              </a:pathLst>
            </a:custGeom>
            <a:solidFill>
              <a:srgbClr val="AD26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7" name="object 60"/>
            <p:cNvSpPr/>
            <p:nvPr/>
          </p:nvSpPr>
          <p:spPr>
            <a:xfrm>
              <a:off x="16241327" y="4753038"/>
              <a:ext cx="238760" cy="99060"/>
            </a:xfrm>
            <a:custGeom>
              <a:avLst/>
              <a:gdLst/>
              <a:ahLst/>
              <a:cxnLst/>
              <a:rect l="l" t="t" r="r" b="b"/>
              <a:pathLst>
                <a:path w="238759" h="99060">
                  <a:moveTo>
                    <a:pt x="238369" y="0"/>
                  </a:moveTo>
                  <a:lnTo>
                    <a:pt x="0" y="0"/>
                  </a:lnTo>
                  <a:lnTo>
                    <a:pt x="0" y="98635"/>
                  </a:lnTo>
                  <a:lnTo>
                    <a:pt x="238369" y="98635"/>
                  </a:lnTo>
                  <a:lnTo>
                    <a:pt x="238369" y="0"/>
                  </a:lnTo>
                  <a:close/>
                </a:path>
              </a:pathLst>
            </a:custGeom>
            <a:solidFill>
              <a:srgbClr val="C429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8" name="object 61"/>
            <p:cNvSpPr/>
            <p:nvPr/>
          </p:nvSpPr>
          <p:spPr>
            <a:xfrm>
              <a:off x="13135292" y="4174115"/>
              <a:ext cx="3011805" cy="2609850"/>
            </a:xfrm>
            <a:custGeom>
              <a:avLst/>
              <a:gdLst/>
              <a:ahLst/>
              <a:cxnLst/>
              <a:rect l="l" t="t" r="r" b="b"/>
              <a:pathLst>
                <a:path w="3011805" h="2609850">
                  <a:moveTo>
                    <a:pt x="6223" y="1626323"/>
                  </a:moveTo>
                  <a:lnTo>
                    <a:pt x="5537" y="438251"/>
                  </a:lnTo>
                  <a:lnTo>
                    <a:pt x="3873" y="39852"/>
                  </a:lnTo>
                  <a:lnTo>
                    <a:pt x="3251" y="2565"/>
                  </a:lnTo>
                  <a:lnTo>
                    <a:pt x="3022" y="0"/>
                  </a:lnTo>
                  <a:lnTo>
                    <a:pt x="2806" y="2565"/>
                  </a:lnTo>
                  <a:lnTo>
                    <a:pt x="2590" y="10172"/>
                  </a:lnTo>
                  <a:lnTo>
                    <a:pt x="1790" y="87858"/>
                  </a:lnTo>
                  <a:lnTo>
                    <a:pt x="0" y="761339"/>
                  </a:lnTo>
                  <a:lnTo>
                    <a:pt x="520" y="2171547"/>
                  </a:lnTo>
                  <a:lnTo>
                    <a:pt x="2184" y="2569972"/>
                  </a:lnTo>
                  <a:lnTo>
                    <a:pt x="2806" y="2607259"/>
                  </a:lnTo>
                  <a:lnTo>
                    <a:pt x="3022" y="2609824"/>
                  </a:lnTo>
                  <a:lnTo>
                    <a:pt x="3187" y="2607259"/>
                  </a:lnTo>
                  <a:lnTo>
                    <a:pt x="4051" y="2522016"/>
                  </a:lnTo>
                  <a:lnTo>
                    <a:pt x="6223" y="1626323"/>
                  </a:lnTo>
                  <a:close/>
                </a:path>
                <a:path w="3011805" h="2609850">
                  <a:moveTo>
                    <a:pt x="2909392" y="1980755"/>
                  </a:moveTo>
                  <a:lnTo>
                    <a:pt x="2858490" y="1980755"/>
                  </a:lnTo>
                  <a:lnTo>
                    <a:pt x="2858490" y="2169731"/>
                  </a:lnTo>
                  <a:lnTo>
                    <a:pt x="2909392" y="2169731"/>
                  </a:lnTo>
                  <a:lnTo>
                    <a:pt x="2909392" y="1980755"/>
                  </a:lnTo>
                  <a:close/>
                </a:path>
                <a:path w="3011805" h="2609850">
                  <a:moveTo>
                    <a:pt x="3011474" y="1980755"/>
                  </a:moveTo>
                  <a:lnTo>
                    <a:pt x="2960573" y="1980755"/>
                  </a:lnTo>
                  <a:lnTo>
                    <a:pt x="2960573" y="2169731"/>
                  </a:lnTo>
                  <a:lnTo>
                    <a:pt x="3011474" y="2169731"/>
                  </a:lnTo>
                  <a:lnTo>
                    <a:pt x="3011474" y="1980755"/>
                  </a:lnTo>
                  <a:close/>
                </a:path>
              </a:pathLst>
            </a:custGeom>
            <a:solidFill>
              <a:srgbClr val="2633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9" name="object 62"/>
            <p:cNvSpPr/>
            <p:nvPr/>
          </p:nvSpPr>
          <p:spPr>
            <a:xfrm>
              <a:off x="12098249" y="5242772"/>
              <a:ext cx="930275" cy="1291590"/>
            </a:xfrm>
            <a:custGeom>
              <a:avLst/>
              <a:gdLst/>
              <a:ahLst/>
              <a:cxnLst/>
              <a:rect l="l" t="t" r="r" b="b"/>
              <a:pathLst>
                <a:path w="930275" h="1291590">
                  <a:moveTo>
                    <a:pt x="930212" y="0"/>
                  </a:moveTo>
                  <a:lnTo>
                    <a:pt x="0" y="0"/>
                  </a:lnTo>
                  <a:lnTo>
                    <a:pt x="0" y="1291321"/>
                  </a:lnTo>
                  <a:lnTo>
                    <a:pt x="930212" y="1291321"/>
                  </a:lnTo>
                  <a:lnTo>
                    <a:pt x="930212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0" name="object 63"/>
            <p:cNvSpPr/>
            <p:nvPr/>
          </p:nvSpPr>
          <p:spPr>
            <a:xfrm>
              <a:off x="12188330" y="5335533"/>
              <a:ext cx="750570" cy="1106170"/>
            </a:xfrm>
            <a:custGeom>
              <a:avLst/>
              <a:gdLst/>
              <a:ahLst/>
              <a:cxnLst/>
              <a:rect l="l" t="t" r="r" b="b"/>
              <a:pathLst>
                <a:path w="750570" h="1106170">
                  <a:moveTo>
                    <a:pt x="750165" y="0"/>
                  </a:moveTo>
                  <a:lnTo>
                    <a:pt x="0" y="0"/>
                  </a:lnTo>
                  <a:lnTo>
                    <a:pt x="0" y="1105913"/>
                  </a:lnTo>
                  <a:lnTo>
                    <a:pt x="750165" y="1105913"/>
                  </a:lnTo>
                  <a:lnTo>
                    <a:pt x="750165" y="0"/>
                  </a:lnTo>
                  <a:close/>
                </a:path>
              </a:pathLst>
            </a:custGeom>
            <a:solidFill>
              <a:srgbClr val="2633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1" name="object 64"/>
            <p:cNvSpPr/>
            <p:nvPr/>
          </p:nvSpPr>
          <p:spPr>
            <a:xfrm>
              <a:off x="12252770" y="5400744"/>
              <a:ext cx="621665" cy="973455"/>
            </a:xfrm>
            <a:custGeom>
              <a:avLst/>
              <a:gdLst/>
              <a:ahLst/>
              <a:cxnLst/>
              <a:rect l="l" t="t" r="r" b="b"/>
              <a:pathLst>
                <a:path w="621665" h="973454">
                  <a:moveTo>
                    <a:pt x="621042" y="244868"/>
                  </a:moveTo>
                  <a:lnTo>
                    <a:pt x="0" y="244868"/>
                  </a:lnTo>
                  <a:lnTo>
                    <a:pt x="0" y="973340"/>
                  </a:lnTo>
                  <a:lnTo>
                    <a:pt x="621042" y="973340"/>
                  </a:lnTo>
                  <a:lnTo>
                    <a:pt x="621042" y="244868"/>
                  </a:lnTo>
                  <a:close/>
                </a:path>
                <a:path w="621665" h="973454">
                  <a:moveTo>
                    <a:pt x="621042" y="0"/>
                  </a:moveTo>
                  <a:lnTo>
                    <a:pt x="0" y="0"/>
                  </a:lnTo>
                  <a:lnTo>
                    <a:pt x="0" y="204279"/>
                  </a:lnTo>
                  <a:lnTo>
                    <a:pt x="621042" y="204279"/>
                  </a:lnTo>
                  <a:lnTo>
                    <a:pt x="621042" y="0"/>
                  </a:lnTo>
                  <a:close/>
                </a:path>
              </a:pathLst>
            </a:custGeom>
            <a:solidFill>
              <a:srgbClr val="45596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2" name="object 65"/>
            <p:cNvSpPr/>
            <p:nvPr/>
          </p:nvSpPr>
          <p:spPr>
            <a:xfrm>
              <a:off x="12563358" y="5657262"/>
              <a:ext cx="0" cy="736600"/>
            </a:xfrm>
            <a:custGeom>
              <a:avLst/>
              <a:gdLst/>
              <a:ahLst/>
              <a:cxnLst/>
              <a:rect l="l" t="t" r="r" b="b"/>
              <a:pathLst>
                <a:path h="736600">
                  <a:moveTo>
                    <a:pt x="0" y="0"/>
                  </a:moveTo>
                  <a:lnTo>
                    <a:pt x="0" y="736600"/>
                  </a:lnTo>
                </a:path>
              </a:pathLst>
            </a:custGeom>
            <a:ln w="5033">
              <a:solidFill>
                <a:srgbClr val="26333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93" name="object 6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328312" y="6012330"/>
              <a:ext cx="172007" cy="203780"/>
            </a:xfrm>
            <a:prstGeom prst="rect">
              <a:avLst/>
            </a:prstGeom>
          </p:spPr>
        </p:pic>
        <p:pic>
          <p:nvPicPr>
            <p:cNvPr id="94" name="object 6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639917" y="5835863"/>
              <a:ext cx="184894" cy="152100"/>
            </a:xfrm>
            <a:prstGeom prst="rect">
              <a:avLst/>
            </a:prstGeom>
          </p:spPr>
        </p:pic>
        <p:sp>
          <p:nvSpPr>
            <p:cNvPr id="95" name="object 68"/>
            <p:cNvSpPr/>
            <p:nvPr/>
          </p:nvSpPr>
          <p:spPr>
            <a:xfrm>
              <a:off x="11064804" y="5242772"/>
              <a:ext cx="930275" cy="1291590"/>
            </a:xfrm>
            <a:custGeom>
              <a:avLst/>
              <a:gdLst/>
              <a:ahLst/>
              <a:cxnLst/>
              <a:rect l="l" t="t" r="r" b="b"/>
              <a:pathLst>
                <a:path w="930275" h="1291590">
                  <a:moveTo>
                    <a:pt x="930212" y="0"/>
                  </a:moveTo>
                  <a:lnTo>
                    <a:pt x="0" y="0"/>
                  </a:lnTo>
                  <a:lnTo>
                    <a:pt x="0" y="1291321"/>
                  </a:lnTo>
                  <a:lnTo>
                    <a:pt x="930212" y="1291321"/>
                  </a:lnTo>
                  <a:lnTo>
                    <a:pt x="930212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6" name="object 69"/>
            <p:cNvSpPr/>
            <p:nvPr/>
          </p:nvSpPr>
          <p:spPr>
            <a:xfrm>
              <a:off x="11154759" y="5335533"/>
              <a:ext cx="750570" cy="1106170"/>
            </a:xfrm>
            <a:custGeom>
              <a:avLst/>
              <a:gdLst/>
              <a:ahLst/>
              <a:cxnLst/>
              <a:rect l="l" t="t" r="r" b="b"/>
              <a:pathLst>
                <a:path w="750570" h="1106170">
                  <a:moveTo>
                    <a:pt x="750165" y="0"/>
                  </a:moveTo>
                  <a:lnTo>
                    <a:pt x="0" y="0"/>
                  </a:lnTo>
                  <a:lnTo>
                    <a:pt x="0" y="1105913"/>
                  </a:lnTo>
                  <a:lnTo>
                    <a:pt x="750165" y="1105913"/>
                  </a:lnTo>
                  <a:lnTo>
                    <a:pt x="750165" y="0"/>
                  </a:lnTo>
                  <a:close/>
                </a:path>
              </a:pathLst>
            </a:custGeom>
            <a:solidFill>
              <a:srgbClr val="2633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7" name="object 70"/>
            <p:cNvSpPr/>
            <p:nvPr/>
          </p:nvSpPr>
          <p:spPr>
            <a:xfrm>
              <a:off x="11219332" y="5400744"/>
              <a:ext cx="621030" cy="973455"/>
            </a:xfrm>
            <a:custGeom>
              <a:avLst/>
              <a:gdLst/>
              <a:ahLst/>
              <a:cxnLst/>
              <a:rect l="l" t="t" r="r" b="b"/>
              <a:pathLst>
                <a:path w="621029" h="973454">
                  <a:moveTo>
                    <a:pt x="621017" y="244868"/>
                  </a:moveTo>
                  <a:lnTo>
                    <a:pt x="0" y="244868"/>
                  </a:lnTo>
                  <a:lnTo>
                    <a:pt x="0" y="973340"/>
                  </a:lnTo>
                  <a:lnTo>
                    <a:pt x="621017" y="973340"/>
                  </a:lnTo>
                  <a:lnTo>
                    <a:pt x="621017" y="244868"/>
                  </a:lnTo>
                  <a:close/>
                </a:path>
                <a:path w="621029" h="973454">
                  <a:moveTo>
                    <a:pt x="621017" y="0"/>
                  </a:moveTo>
                  <a:lnTo>
                    <a:pt x="0" y="0"/>
                  </a:lnTo>
                  <a:lnTo>
                    <a:pt x="0" y="204279"/>
                  </a:lnTo>
                  <a:lnTo>
                    <a:pt x="621017" y="204279"/>
                  </a:lnTo>
                  <a:lnTo>
                    <a:pt x="621017" y="0"/>
                  </a:lnTo>
                  <a:close/>
                </a:path>
              </a:pathLst>
            </a:custGeom>
            <a:solidFill>
              <a:srgbClr val="45596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8" name="object 71"/>
            <p:cNvSpPr/>
            <p:nvPr/>
          </p:nvSpPr>
          <p:spPr>
            <a:xfrm>
              <a:off x="11529403" y="6357042"/>
              <a:ext cx="2540" cy="36830"/>
            </a:xfrm>
            <a:custGeom>
              <a:avLst/>
              <a:gdLst/>
              <a:ahLst/>
              <a:cxnLst/>
              <a:rect l="l" t="t" r="r" b="b"/>
              <a:pathLst>
                <a:path w="2540" h="36829">
                  <a:moveTo>
                    <a:pt x="1993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736" y="26670"/>
                  </a:lnTo>
                  <a:lnTo>
                    <a:pt x="736" y="36830"/>
                  </a:lnTo>
                  <a:lnTo>
                    <a:pt x="1422" y="36830"/>
                  </a:lnTo>
                  <a:lnTo>
                    <a:pt x="1422" y="26670"/>
                  </a:lnTo>
                  <a:lnTo>
                    <a:pt x="1993" y="26670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2633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9" name="object 72"/>
            <p:cNvSpPr/>
            <p:nvPr/>
          </p:nvSpPr>
          <p:spPr>
            <a:xfrm>
              <a:off x="11530545" y="5694092"/>
              <a:ext cx="0" cy="662940"/>
            </a:xfrm>
            <a:custGeom>
              <a:avLst/>
              <a:gdLst/>
              <a:ahLst/>
              <a:cxnLst/>
              <a:rect l="l" t="t" r="r" b="b"/>
              <a:pathLst>
                <a:path h="662939">
                  <a:moveTo>
                    <a:pt x="0" y="0"/>
                  </a:moveTo>
                  <a:lnTo>
                    <a:pt x="0" y="662940"/>
                  </a:lnTo>
                </a:path>
              </a:pathLst>
            </a:custGeom>
            <a:ln w="6305">
              <a:solidFill>
                <a:srgbClr val="26333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0" name="object 73"/>
            <p:cNvSpPr/>
            <p:nvPr/>
          </p:nvSpPr>
          <p:spPr>
            <a:xfrm>
              <a:off x="11529162" y="5657271"/>
              <a:ext cx="3175" cy="36830"/>
            </a:xfrm>
            <a:custGeom>
              <a:avLst/>
              <a:gdLst/>
              <a:ahLst/>
              <a:cxnLst/>
              <a:rect l="l" t="t" r="r" b="b"/>
              <a:pathLst>
                <a:path w="3175" h="36829">
                  <a:moveTo>
                    <a:pt x="2768" y="10160"/>
                  </a:moveTo>
                  <a:lnTo>
                    <a:pt x="1905" y="10160"/>
                  </a:lnTo>
                  <a:lnTo>
                    <a:pt x="1905" y="0"/>
                  </a:lnTo>
                  <a:lnTo>
                    <a:pt x="863" y="0"/>
                  </a:lnTo>
                  <a:lnTo>
                    <a:pt x="863" y="10160"/>
                  </a:lnTo>
                  <a:lnTo>
                    <a:pt x="0" y="10160"/>
                  </a:lnTo>
                  <a:lnTo>
                    <a:pt x="0" y="36830"/>
                  </a:lnTo>
                  <a:lnTo>
                    <a:pt x="2768" y="36830"/>
                  </a:lnTo>
                  <a:lnTo>
                    <a:pt x="2768" y="10160"/>
                  </a:lnTo>
                  <a:close/>
                </a:path>
              </a:pathLst>
            </a:custGeom>
            <a:solidFill>
              <a:srgbClr val="2633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01" name="object 7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294742" y="6012330"/>
              <a:ext cx="172007" cy="203780"/>
            </a:xfrm>
            <a:prstGeom prst="rect">
              <a:avLst/>
            </a:prstGeom>
          </p:spPr>
        </p:pic>
        <p:pic>
          <p:nvPicPr>
            <p:cNvPr id="102" name="object 7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607111" y="5835863"/>
              <a:ext cx="184256" cy="151461"/>
            </a:xfrm>
            <a:prstGeom prst="rect">
              <a:avLst/>
            </a:prstGeom>
          </p:spPr>
        </p:pic>
        <p:sp>
          <p:nvSpPr>
            <p:cNvPr id="103" name="object 76"/>
            <p:cNvSpPr/>
            <p:nvPr/>
          </p:nvSpPr>
          <p:spPr>
            <a:xfrm>
              <a:off x="18284229" y="5242772"/>
              <a:ext cx="930275" cy="1291590"/>
            </a:xfrm>
            <a:custGeom>
              <a:avLst/>
              <a:gdLst/>
              <a:ahLst/>
              <a:cxnLst/>
              <a:rect l="l" t="t" r="r" b="b"/>
              <a:pathLst>
                <a:path w="930275" h="1291590">
                  <a:moveTo>
                    <a:pt x="930202" y="0"/>
                  </a:moveTo>
                  <a:lnTo>
                    <a:pt x="0" y="0"/>
                  </a:lnTo>
                  <a:lnTo>
                    <a:pt x="0" y="1291321"/>
                  </a:lnTo>
                  <a:lnTo>
                    <a:pt x="930202" y="1291321"/>
                  </a:lnTo>
                  <a:lnTo>
                    <a:pt x="930202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4" name="object 77"/>
            <p:cNvSpPr/>
            <p:nvPr/>
          </p:nvSpPr>
          <p:spPr>
            <a:xfrm>
              <a:off x="18374183" y="5335533"/>
              <a:ext cx="750570" cy="1106170"/>
            </a:xfrm>
            <a:custGeom>
              <a:avLst/>
              <a:gdLst/>
              <a:ahLst/>
              <a:cxnLst/>
              <a:rect l="l" t="t" r="r" b="b"/>
              <a:pathLst>
                <a:path w="750569" h="1106170">
                  <a:moveTo>
                    <a:pt x="750165" y="0"/>
                  </a:moveTo>
                  <a:lnTo>
                    <a:pt x="0" y="0"/>
                  </a:lnTo>
                  <a:lnTo>
                    <a:pt x="0" y="1105913"/>
                  </a:lnTo>
                  <a:lnTo>
                    <a:pt x="750165" y="1105913"/>
                  </a:lnTo>
                  <a:lnTo>
                    <a:pt x="750165" y="0"/>
                  </a:lnTo>
                  <a:close/>
                </a:path>
              </a:pathLst>
            </a:custGeom>
            <a:solidFill>
              <a:srgbClr val="2633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5" name="object 78"/>
            <p:cNvSpPr/>
            <p:nvPr/>
          </p:nvSpPr>
          <p:spPr>
            <a:xfrm>
              <a:off x="18438737" y="5400744"/>
              <a:ext cx="621665" cy="973455"/>
            </a:xfrm>
            <a:custGeom>
              <a:avLst/>
              <a:gdLst/>
              <a:ahLst/>
              <a:cxnLst/>
              <a:rect l="l" t="t" r="r" b="b"/>
              <a:pathLst>
                <a:path w="621665" h="973454">
                  <a:moveTo>
                    <a:pt x="621042" y="244868"/>
                  </a:moveTo>
                  <a:lnTo>
                    <a:pt x="0" y="244868"/>
                  </a:lnTo>
                  <a:lnTo>
                    <a:pt x="0" y="973340"/>
                  </a:lnTo>
                  <a:lnTo>
                    <a:pt x="621042" y="973340"/>
                  </a:lnTo>
                  <a:lnTo>
                    <a:pt x="621042" y="244868"/>
                  </a:lnTo>
                  <a:close/>
                </a:path>
                <a:path w="621665" h="973454">
                  <a:moveTo>
                    <a:pt x="621042" y="0"/>
                  </a:moveTo>
                  <a:lnTo>
                    <a:pt x="0" y="0"/>
                  </a:lnTo>
                  <a:lnTo>
                    <a:pt x="0" y="204279"/>
                  </a:lnTo>
                  <a:lnTo>
                    <a:pt x="621042" y="204279"/>
                  </a:lnTo>
                  <a:lnTo>
                    <a:pt x="621042" y="0"/>
                  </a:lnTo>
                  <a:close/>
                </a:path>
              </a:pathLst>
            </a:custGeom>
            <a:solidFill>
              <a:srgbClr val="45596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6" name="object 79"/>
            <p:cNvSpPr/>
            <p:nvPr/>
          </p:nvSpPr>
          <p:spPr>
            <a:xfrm>
              <a:off x="18749332" y="5657262"/>
              <a:ext cx="0" cy="736600"/>
            </a:xfrm>
            <a:custGeom>
              <a:avLst/>
              <a:gdLst/>
              <a:ahLst/>
              <a:cxnLst/>
              <a:rect l="l" t="t" r="r" b="b"/>
              <a:pathLst>
                <a:path h="736600">
                  <a:moveTo>
                    <a:pt x="0" y="0"/>
                  </a:moveTo>
                  <a:lnTo>
                    <a:pt x="0" y="736600"/>
                  </a:lnTo>
                </a:path>
              </a:pathLst>
            </a:custGeom>
            <a:ln w="5110">
              <a:solidFill>
                <a:srgbClr val="26333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07" name="object 8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514162" y="6012330"/>
              <a:ext cx="171752" cy="203780"/>
            </a:xfrm>
            <a:prstGeom prst="rect">
              <a:avLst/>
            </a:prstGeom>
          </p:spPr>
        </p:pic>
        <p:pic>
          <p:nvPicPr>
            <p:cNvPr id="108" name="object 8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8825901" y="5835863"/>
              <a:ext cx="184884" cy="152100"/>
            </a:xfrm>
            <a:prstGeom prst="rect">
              <a:avLst/>
            </a:prstGeom>
          </p:spPr>
        </p:pic>
        <p:sp>
          <p:nvSpPr>
            <p:cNvPr id="109" name="object 82"/>
            <p:cNvSpPr/>
            <p:nvPr/>
          </p:nvSpPr>
          <p:spPr>
            <a:xfrm>
              <a:off x="17250658" y="5242772"/>
              <a:ext cx="930275" cy="1291590"/>
            </a:xfrm>
            <a:custGeom>
              <a:avLst/>
              <a:gdLst/>
              <a:ahLst/>
              <a:cxnLst/>
              <a:rect l="l" t="t" r="r" b="b"/>
              <a:pathLst>
                <a:path w="930275" h="1291590">
                  <a:moveTo>
                    <a:pt x="930202" y="0"/>
                  </a:moveTo>
                  <a:lnTo>
                    <a:pt x="0" y="0"/>
                  </a:lnTo>
                  <a:lnTo>
                    <a:pt x="0" y="1291321"/>
                  </a:lnTo>
                  <a:lnTo>
                    <a:pt x="930202" y="1291321"/>
                  </a:lnTo>
                  <a:lnTo>
                    <a:pt x="930202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0" name="object 83"/>
            <p:cNvSpPr/>
            <p:nvPr/>
          </p:nvSpPr>
          <p:spPr>
            <a:xfrm>
              <a:off x="17340739" y="5335533"/>
              <a:ext cx="750570" cy="1106170"/>
            </a:xfrm>
            <a:custGeom>
              <a:avLst/>
              <a:gdLst/>
              <a:ahLst/>
              <a:cxnLst/>
              <a:rect l="l" t="t" r="r" b="b"/>
              <a:pathLst>
                <a:path w="750569" h="1106170">
                  <a:moveTo>
                    <a:pt x="750165" y="0"/>
                  </a:moveTo>
                  <a:lnTo>
                    <a:pt x="0" y="0"/>
                  </a:lnTo>
                  <a:lnTo>
                    <a:pt x="0" y="1105913"/>
                  </a:lnTo>
                  <a:lnTo>
                    <a:pt x="750165" y="1105913"/>
                  </a:lnTo>
                  <a:lnTo>
                    <a:pt x="750165" y="0"/>
                  </a:lnTo>
                  <a:close/>
                </a:path>
              </a:pathLst>
            </a:custGeom>
            <a:solidFill>
              <a:srgbClr val="2633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1" name="object 84"/>
            <p:cNvSpPr/>
            <p:nvPr/>
          </p:nvSpPr>
          <p:spPr>
            <a:xfrm>
              <a:off x="17405312" y="5400744"/>
              <a:ext cx="621030" cy="973455"/>
            </a:xfrm>
            <a:custGeom>
              <a:avLst/>
              <a:gdLst/>
              <a:ahLst/>
              <a:cxnLst/>
              <a:rect l="l" t="t" r="r" b="b"/>
              <a:pathLst>
                <a:path w="621030" h="973454">
                  <a:moveTo>
                    <a:pt x="621030" y="244868"/>
                  </a:moveTo>
                  <a:lnTo>
                    <a:pt x="0" y="244868"/>
                  </a:lnTo>
                  <a:lnTo>
                    <a:pt x="0" y="973340"/>
                  </a:lnTo>
                  <a:lnTo>
                    <a:pt x="621030" y="973340"/>
                  </a:lnTo>
                  <a:lnTo>
                    <a:pt x="621030" y="244868"/>
                  </a:lnTo>
                  <a:close/>
                </a:path>
                <a:path w="621030" h="973454">
                  <a:moveTo>
                    <a:pt x="621030" y="0"/>
                  </a:moveTo>
                  <a:lnTo>
                    <a:pt x="0" y="0"/>
                  </a:lnTo>
                  <a:lnTo>
                    <a:pt x="0" y="204279"/>
                  </a:lnTo>
                  <a:lnTo>
                    <a:pt x="621030" y="204279"/>
                  </a:lnTo>
                  <a:lnTo>
                    <a:pt x="621030" y="0"/>
                  </a:lnTo>
                  <a:close/>
                </a:path>
              </a:pathLst>
            </a:custGeom>
            <a:solidFill>
              <a:srgbClr val="45596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2" name="object 85"/>
            <p:cNvSpPr/>
            <p:nvPr/>
          </p:nvSpPr>
          <p:spPr>
            <a:xfrm>
              <a:off x="17715766" y="5657262"/>
              <a:ext cx="0" cy="736600"/>
            </a:xfrm>
            <a:custGeom>
              <a:avLst/>
              <a:gdLst/>
              <a:ahLst/>
              <a:cxnLst/>
              <a:rect l="l" t="t" r="r" b="b"/>
              <a:pathLst>
                <a:path h="736600">
                  <a:moveTo>
                    <a:pt x="0" y="0"/>
                  </a:moveTo>
                  <a:lnTo>
                    <a:pt x="0" y="736600"/>
                  </a:lnTo>
                </a:path>
              </a:pathLst>
            </a:custGeom>
            <a:ln w="5039">
              <a:solidFill>
                <a:srgbClr val="26333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3" name="object 8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480720" y="6012330"/>
              <a:ext cx="171625" cy="203780"/>
            </a:xfrm>
            <a:prstGeom prst="rect">
              <a:avLst/>
            </a:prstGeom>
          </p:spPr>
        </p:pic>
        <p:pic>
          <p:nvPicPr>
            <p:cNvPr id="114" name="object 8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792332" y="5835863"/>
              <a:ext cx="184884" cy="152100"/>
            </a:xfrm>
            <a:prstGeom prst="rect">
              <a:avLst/>
            </a:prstGeom>
          </p:spPr>
        </p:pic>
        <p:sp>
          <p:nvSpPr>
            <p:cNvPr id="115" name="object 88"/>
            <p:cNvSpPr/>
            <p:nvPr/>
          </p:nvSpPr>
          <p:spPr>
            <a:xfrm>
              <a:off x="10907598" y="6608540"/>
              <a:ext cx="8498840" cy="202565"/>
            </a:xfrm>
            <a:custGeom>
              <a:avLst/>
              <a:gdLst/>
              <a:ahLst/>
              <a:cxnLst/>
              <a:rect l="l" t="t" r="r" b="b"/>
              <a:pathLst>
                <a:path w="8498840" h="202565">
                  <a:moveTo>
                    <a:pt x="2239784" y="202069"/>
                  </a:moveTo>
                  <a:lnTo>
                    <a:pt x="2210638" y="161315"/>
                  </a:lnTo>
                  <a:lnTo>
                    <a:pt x="2160536" y="142862"/>
                  </a:lnTo>
                  <a:lnTo>
                    <a:pt x="2122436" y="136042"/>
                  </a:lnTo>
                  <a:lnTo>
                    <a:pt x="2083981" y="131648"/>
                  </a:lnTo>
                  <a:lnTo>
                    <a:pt x="2074608" y="119062"/>
                  </a:lnTo>
                  <a:lnTo>
                    <a:pt x="2036381" y="92722"/>
                  </a:lnTo>
                  <a:lnTo>
                    <a:pt x="2002205" y="89001"/>
                  </a:lnTo>
                  <a:lnTo>
                    <a:pt x="1984222" y="91478"/>
                  </a:lnTo>
                  <a:lnTo>
                    <a:pt x="1970417" y="97828"/>
                  </a:lnTo>
                  <a:lnTo>
                    <a:pt x="1952790" y="53136"/>
                  </a:lnTo>
                  <a:lnTo>
                    <a:pt x="1920506" y="19850"/>
                  </a:lnTo>
                  <a:lnTo>
                    <a:pt x="1878101" y="1079"/>
                  </a:lnTo>
                  <a:lnTo>
                    <a:pt x="1830070" y="0"/>
                  </a:lnTo>
                  <a:lnTo>
                    <a:pt x="1791550" y="13906"/>
                  </a:lnTo>
                  <a:lnTo>
                    <a:pt x="1760601" y="39065"/>
                  </a:lnTo>
                  <a:lnTo>
                    <a:pt x="1739506" y="72910"/>
                  </a:lnTo>
                  <a:lnTo>
                    <a:pt x="1730527" y="112864"/>
                  </a:lnTo>
                  <a:lnTo>
                    <a:pt x="1695551" y="91313"/>
                  </a:lnTo>
                  <a:lnTo>
                    <a:pt x="1656372" y="85051"/>
                  </a:lnTo>
                  <a:lnTo>
                    <a:pt x="1617713" y="93941"/>
                  </a:lnTo>
                  <a:lnTo>
                    <a:pt x="1584261" y="117817"/>
                  </a:lnTo>
                  <a:lnTo>
                    <a:pt x="1562354" y="153835"/>
                  </a:lnTo>
                  <a:lnTo>
                    <a:pt x="1525168" y="143776"/>
                  </a:lnTo>
                  <a:lnTo>
                    <a:pt x="1486293" y="149961"/>
                  </a:lnTo>
                  <a:lnTo>
                    <a:pt x="1451063" y="169468"/>
                  </a:lnTo>
                  <a:lnTo>
                    <a:pt x="1432356" y="190766"/>
                  </a:lnTo>
                  <a:lnTo>
                    <a:pt x="1412417" y="167271"/>
                  </a:lnTo>
                  <a:lnTo>
                    <a:pt x="1371511" y="149352"/>
                  </a:lnTo>
                  <a:lnTo>
                    <a:pt x="1326349" y="147205"/>
                  </a:lnTo>
                  <a:lnTo>
                    <a:pt x="1286471" y="162521"/>
                  </a:lnTo>
                  <a:lnTo>
                    <a:pt x="1254061" y="123317"/>
                  </a:lnTo>
                  <a:lnTo>
                    <a:pt x="1213370" y="95059"/>
                  </a:lnTo>
                  <a:lnTo>
                    <a:pt x="1167028" y="78663"/>
                  </a:lnTo>
                  <a:lnTo>
                    <a:pt x="1117625" y="75069"/>
                  </a:lnTo>
                  <a:lnTo>
                    <a:pt x="1067765" y="85178"/>
                  </a:lnTo>
                  <a:lnTo>
                    <a:pt x="1043330" y="47917"/>
                  </a:lnTo>
                  <a:lnTo>
                    <a:pt x="1009688" y="21094"/>
                  </a:lnTo>
                  <a:lnTo>
                    <a:pt x="969886" y="5880"/>
                  </a:lnTo>
                  <a:lnTo>
                    <a:pt x="926922" y="3441"/>
                  </a:lnTo>
                  <a:lnTo>
                    <a:pt x="883856" y="14922"/>
                  </a:lnTo>
                  <a:lnTo>
                    <a:pt x="861644" y="27406"/>
                  </a:lnTo>
                  <a:lnTo>
                    <a:pt x="842238" y="43573"/>
                  </a:lnTo>
                  <a:lnTo>
                    <a:pt x="826058" y="62979"/>
                  </a:lnTo>
                  <a:lnTo>
                    <a:pt x="813587" y="85178"/>
                  </a:lnTo>
                  <a:lnTo>
                    <a:pt x="765149" y="71793"/>
                  </a:lnTo>
                  <a:lnTo>
                    <a:pt x="716381" y="75387"/>
                  </a:lnTo>
                  <a:lnTo>
                    <a:pt x="671563" y="94919"/>
                  </a:lnTo>
                  <a:lnTo>
                    <a:pt x="634936" y="129336"/>
                  </a:lnTo>
                  <a:lnTo>
                    <a:pt x="601230" y="101015"/>
                  </a:lnTo>
                  <a:lnTo>
                    <a:pt x="562190" y="83350"/>
                  </a:lnTo>
                  <a:lnTo>
                    <a:pt x="520179" y="76695"/>
                  </a:lnTo>
                  <a:lnTo>
                    <a:pt x="477583" y="81432"/>
                  </a:lnTo>
                  <a:lnTo>
                    <a:pt x="436778" y="97942"/>
                  </a:lnTo>
                  <a:lnTo>
                    <a:pt x="414007" y="61747"/>
                  </a:lnTo>
                  <a:lnTo>
                    <a:pt x="380288" y="37922"/>
                  </a:lnTo>
                  <a:lnTo>
                    <a:pt x="340093" y="28486"/>
                  </a:lnTo>
                  <a:lnTo>
                    <a:pt x="297891" y="35445"/>
                  </a:lnTo>
                  <a:lnTo>
                    <a:pt x="276301" y="46558"/>
                  </a:lnTo>
                  <a:lnTo>
                    <a:pt x="257949" y="62014"/>
                  </a:lnTo>
                  <a:lnTo>
                    <a:pt x="243471" y="81153"/>
                  </a:lnTo>
                  <a:lnTo>
                    <a:pt x="233514" y="103301"/>
                  </a:lnTo>
                  <a:lnTo>
                    <a:pt x="190969" y="88506"/>
                  </a:lnTo>
                  <a:lnTo>
                    <a:pt x="145605" y="88861"/>
                  </a:lnTo>
                  <a:lnTo>
                    <a:pt x="100622" y="102247"/>
                  </a:lnTo>
                  <a:lnTo>
                    <a:pt x="59232" y="126530"/>
                  </a:lnTo>
                  <a:lnTo>
                    <a:pt x="24625" y="159575"/>
                  </a:lnTo>
                  <a:lnTo>
                    <a:pt x="0" y="199275"/>
                  </a:lnTo>
                  <a:lnTo>
                    <a:pt x="1424876" y="199275"/>
                  </a:lnTo>
                  <a:lnTo>
                    <a:pt x="2239784" y="202069"/>
                  </a:lnTo>
                  <a:close/>
                </a:path>
                <a:path w="8498840" h="202565">
                  <a:moveTo>
                    <a:pt x="8498624" y="202069"/>
                  </a:moveTo>
                  <a:lnTo>
                    <a:pt x="8469668" y="161315"/>
                  </a:lnTo>
                  <a:lnTo>
                    <a:pt x="8419376" y="142862"/>
                  </a:lnTo>
                  <a:lnTo>
                    <a:pt x="8381276" y="136042"/>
                  </a:lnTo>
                  <a:lnTo>
                    <a:pt x="8342820" y="131648"/>
                  </a:lnTo>
                  <a:lnTo>
                    <a:pt x="8333448" y="119062"/>
                  </a:lnTo>
                  <a:lnTo>
                    <a:pt x="8295221" y="92722"/>
                  </a:lnTo>
                  <a:lnTo>
                    <a:pt x="8261045" y="89001"/>
                  </a:lnTo>
                  <a:lnTo>
                    <a:pt x="8243062" y="91478"/>
                  </a:lnTo>
                  <a:lnTo>
                    <a:pt x="8229244" y="97828"/>
                  </a:lnTo>
                  <a:lnTo>
                    <a:pt x="8211401" y="53174"/>
                  </a:lnTo>
                  <a:lnTo>
                    <a:pt x="8178952" y="19989"/>
                  </a:lnTo>
                  <a:lnTo>
                    <a:pt x="8136407" y="1397"/>
                  </a:lnTo>
                  <a:lnTo>
                    <a:pt x="8088338" y="520"/>
                  </a:lnTo>
                  <a:lnTo>
                    <a:pt x="8050073" y="14478"/>
                  </a:lnTo>
                  <a:lnTo>
                    <a:pt x="8019326" y="39535"/>
                  </a:lnTo>
                  <a:lnTo>
                    <a:pt x="7998295" y="73177"/>
                  </a:lnTo>
                  <a:lnTo>
                    <a:pt x="7989240" y="112864"/>
                  </a:lnTo>
                  <a:lnTo>
                    <a:pt x="7954226" y="91351"/>
                  </a:lnTo>
                  <a:lnTo>
                    <a:pt x="7915046" y="85153"/>
                  </a:lnTo>
                  <a:lnTo>
                    <a:pt x="7876387" y="94094"/>
                  </a:lnTo>
                  <a:lnTo>
                    <a:pt x="7842974" y="118008"/>
                  </a:lnTo>
                  <a:lnTo>
                    <a:pt x="7821193" y="153835"/>
                  </a:lnTo>
                  <a:lnTo>
                    <a:pt x="7784008" y="143776"/>
                  </a:lnTo>
                  <a:lnTo>
                    <a:pt x="7745133" y="149961"/>
                  </a:lnTo>
                  <a:lnTo>
                    <a:pt x="7709903" y="169468"/>
                  </a:lnTo>
                  <a:lnTo>
                    <a:pt x="7691539" y="190373"/>
                  </a:lnTo>
                  <a:lnTo>
                    <a:pt x="7671727" y="167271"/>
                  </a:lnTo>
                  <a:lnTo>
                    <a:pt x="7630579" y="149352"/>
                  </a:lnTo>
                  <a:lnTo>
                    <a:pt x="7585189" y="147205"/>
                  </a:lnTo>
                  <a:lnTo>
                    <a:pt x="7544930" y="162521"/>
                  </a:lnTo>
                  <a:lnTo>
                    <a:pt x="7512507" y="123317"/>
                  </a:lnTo>
                  <a:lnTo>
                    <a:pt x="7471829" y="95059"/>
                  </a:lnTo>
                  <a:lnTo>
                    <a:pt x="7425474" y="78663"/>
                  </a:lnTo>
                  <a:lnTo>
                    <a:pt x="7376071" y="75069"/>
                  </a:lnTo>
                  <a:lnTo>
                    <a:pt x="7326223" y="85178"/>
                  </a:lnTo>
                  <a:lnTo>
                    <a:pt x="7301789" y="47917"/>
                  </a:lnTo>
                  <a:lnTo>
                    <a:pt x="7268146" y="21094"/>
                  </a:lnTo>
                  <a:lnTo>
                    <a:pt x="7228332" y="5880"/>
                  </a:lnTo>
                  <a:lnTo>
                    <a:pt x="7185380" y="3441"/>
                  </a:lnTo>
                  <a:lnTo>
                    <a:pt x="7142315" y="14922"/>
                  </a:lnTo>
                  <a:lnTo>
                    <a:pt x="7120102" y="27406"/>
                  </a:lnTo>
                  <a:lnTo>
                    <a:pt x="7100697" y="43573"/>
                  </a:lnTo>
                  <a:lnTo>
                    <a:pt x="7084530" y="62979"/>
                  </a:lnTo>
                  <a:lnTo>
                    <a:pt x="7072046" y="85178"/>
                  </a:lnTo>
                  <a:lnTo>
                    <a:pt x="7023608" y="71793"/>
                  </a:lnTo>
                  <a:lnTo>
                    <a:pt x="6974840" y="75387"/>
                  </a:lnTo>
                  <a:lnTo>
                    <a:pt x="6930022" y="94919"/>
                  </a:lnTo>
                  <a:lnTo>
                    <a:pt x="6893395" y="129336"/>
                  </a:lnTo>
                  <a:lnTo>
                    <a:pt x="6859689" y="101015"/>
                  </a:lnTo>
                  <a:lnTo>
                    <a:pt x="6820649" y="83350"/>
                  </a:lnTo>
                  <a:lnTo>
                    <a:pt x="6778638" y="76695"/>
                  </a:lnTo>
                  <a:lnTo>
                    <a:pt x="6736042" y="81432"/>
                  </a:lnTo>
                  <a:lnTo>
                    <a:pt x="6695237" y="97942"/>
                  </a:lnTo>
                  <a:lnTo>
                    <a:pt x="6672377" y="61747"/>
                  </a:lnTo>
                  <a:lnTo>
                    <a:pt x="6638582" y="37947"/>
                  </a:lnTo>
                  <a:lnTo>
                    <a:pt x="6598323" y="28549"/>
                  </a:lnTo>
                  <a:lnTo>
                    <a:pt x="6556070" y="35585"/>
                  </a:lnTo>
                  <a:lnTo>
                    <a:pt x="6534544" y="46697"/>
                  </a:lnTo>
                  <a:lnTo>
                    <a:pt x="6516243" y="62141"/>
                  </a:lnTo>
                  <a:lnTo>
                    <a:pt x="6501803" y="81216"/>
                  </a:lnTo>
                  <a:lnTo>
                    <a:pt x="6491821" y="103301"/>
                  </a:lnTo>
                  <a:lnTo>
                    <a:pt x="6449339" y="88506"/>
                  </a:lnTo>
                  <a:lnTo>
                    <a:pt x="6404013" y="88861"/>
                  </a:lnTo>
                  <a:lnTo>
                    <a:pt x="6359068" y="102247"/>
                  </a:lnTo>
                  <a:lnTo>
                    <a:pt x="6317678" y="126530"/>
                  </a:lnTo>
                  <a:lnTo>
                    <a:pt x="6283083" y="159575"/>
                  </a:lnTo>
                  <a:lnTo>
                    <a:pt x="6258458" y="199275"/>
                  </a:lnTo>
                  <a:lnTo>
                    <a:pt x="7683716" y="199275"/>
                  </a:lnTo>
                  <a:lnTo>
                    <a:pt x="8498624" y="202069"/>
                  </a:lnTo>
                  <a:close/>
                </a:path>
              </a:pathLst>
            </a:custGeom>
            <a:solidFill>
              <a:srgbClr val="45596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6" name="object 89"/>
            <p:cNvSpPr/>
            <p:nvPr/>
          </p:nvSpPr>
          <p:spPr>
            <a:xfrm>
              <a:off x="10664910" y="6793510"/>
              <a:ext cx="8928100" cy="129539"/>
            </a:xfrm>
            <a:custGeom>
              <a:avLst/>
              <a:gdLst/>
              <a:ahLst/>
              <a:cxnLst/>
              <a:rect l="l" t="t" r="r" b="b"/>
              <a:pathLst>
                <a:path w="8928100" h="129540">
                  <a:moveTo>
                    <a:pt x="8928000" y="0"/>
                  </a:moveTo>
                  <a:lnTo>
                    <a:pt x="0" y="0"/>
                  </a:lnTo>
                  <a:lnTo>
                    <a:pt x="0" y="129378"/>
                  </a:lnTo>
                  <a:lnTo>
                    <a:pt x="8928000" y="129378"/>
                  </a:lnTo>
                  <a:lnTo>
                    <a:pt x="8928000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7" name="object 90"/>
            <p:cNvSpPr/>
            <p:nvPr/>
          </p:nvSpPr>
          <p:spPr>
            <a:xfrm>
              <a:off x="10818152" y="6800157"/>
              <a:ext cx="8440420" cy="127000"/>
            </a:xfrm>
            <a:custGeom>
              <a:avLst/>
              <a:gdLst/>
              <a:ahLst/>
              <a:cxnLst/>
              <a:rect l="l" t="t" r="r" b="b"/>
              <a:pathLst>
                <a:path w="8440419" h="127000">
                  <a:moveTo>
                    <a:pt x="6642" y="63411"/>
                  </a:moveTo>
                  <a:lnTo>
                    <a:pt x="5803" y="31673"/>
                  </a:lnTo>
                  <a:lnTo>
                    <a:pt x="3314" y="0"/>
                  </a:lnTo>
                  <a:lnTo>
                    <a:pt x="825" y="31673"/>
                  </a:lnTo>
                  <a:lnTo>
                    <a:pt x="0" y="63411"/>
                  </a:lnTo>
                  <a:lnTo>
                    <a:pt x="825" y="95148"/>
                  </a:lnTo>
                  <a:lnTo>
                    <a:pt x="3314" y="126822"/>
                  </a:lnTo>
                  <a:lnTo>
                    <a:pt x="5803" y="95148"/>
                  </a:lnTo>
                  <a:lnTo>
                    <a:pt x="6642" y="63411"/>
                  </a:lnTo>
                  <a:close/>
                </a:path>
                <a:path w="8440419" h="127000">
                  <a:moveTo>
                    <a:pt x="450418" y="63411"/>
                  </a:moveTo>
                  <a:lnTo>
                    <a:pt x="449592" y="31673"/>
                  </a:lnTo>
                  <a:lnTo>
                    <a:pt x="447103" y="0"/>
                  </a:lnTo>
                  <a:lnTo>
                    <a:pt x="444627" y="31673"/>
                  </a:lnTo>
                  <a:lnTo>
                    <a:pt x="443788" y="63411"/>
                  </a:lnTo>
                  <a:lnTo>
                    <a:pt x="444627" y="95148"/>
                  </a:lnTo>
                  <a:lnTo>
                    <a:pt x="447103" y="126822"/>
                  </a:lnTo>
                  <a:lnTo>
                    <a:pt x="449592" y="95148"/>
                  </a:lnTo>
                  <a:lnTo>
                    <a:pt x="450418" y="63411"/>
                  </a:lnTo>
                  <a:close/>
                </a:path>
                <a:path w="8440419" h="127000">
                  <a:moveTo>
                    <a:pt x="894346" y="63411"/>
                  </a:moveTo>
                  <a:lnTo>
                    <a:pt x="893521" y="31673"/>
                  </a:lnTo>
                  <a:lnTo>
                    <a:pt x="891032" y="0"/>
                  </a:lnTo>
                  <a:lnTo>
                    <a:pt x="888555" y="31673"/>
                  </a:lnTo>
                  <a:lnTo>
                    <a:pt x="887717" y="63411"/>
                  </a:lnTo>
                  <a:lnTo>
                    <a:pt x="888555" y="95148"/>
                  </a:lnTo>
                  <a:lnTo>
                    <a:pt x="891032" y="126822"/>
                  </a:lnTo>
                  <a:lnTo>
                    <a:pt x="893521" y="95148"/>
                  </a:lnTo>
                  <a:lnTo>
                    <a:pt x="894346" y="63411"/>
                  </a:lnTo>
                  <a:close/>
                </a:path>
                <a:path w="8440419" h="127000">
                  <a:moveTo>
                    <a:pt x="1338148" y="63411"/>
                  </a:moveTo>
                  <a:lnTo>
                    <a:pt x="1337310" y="31673"/>
                  </a:lnTo>
                  <a:lnTo>
                    <a:pt x="1334833" y="0"/>
                  </a:lnTo>
                  <a:lnTo>
                    <a:pt x="1332344" y="31673"/>
                  </a:lnTo>
                  <a:lnTo>
                    <a:pt x="1331518" y="63411"/>
                  </a:lnTo>
                  <a:lnTo>
                    <a:pt x="1332344" y="95148"/>
                  </a:lnTo>
                  <a:lnTo>
                    <a:pt x="1334833" y="126822"/>
                  </a:lnTo>
                  <a:lnTo>
                    <a:pt x="1337310" y="95148"/>
                  </a:lnTo>
                  <a:lnTo>
                    <a:pt x="1338148" y="63411"/>
                  </a:lnTo>
                  <a:close/>
                </a:path>
                <a:path w="8440419" h="127000">
                  <a:moveTo>
                    <a:pt x="1782064" y="63411"/>
                  </a:moveTo>
                  <a:lnTo>
                    <a:pt x="1781238" y="31673"/>
                  </a:lnTo>
                  <a:lnTo>
                    <a:pt x="1778749" y="0"/>
                  </a:lnTo>
                  <a:lnTo>
                    <a:pt x="1776272" y="31673"/>
                  </a:lnTo>
                  <a:lnTo>
                    <a:pt x="1775434" y="63411"/>
                  </a:lnTo>
                  <a:lnTo>
                    <a:pt x="1776272" y="95148"/>
                  </a:lnTo>
                  <a:lnTo>
                    <a:pt x="1778749" y="126822"/>
                  </a:lnTo>
                  <a:lnTo>
                    <a:pt x="1781238" y="95148"/>
                  </a:lnTo>
                  <a:lnTo>
                    <a:pt x="1782064" y="63411"/>
                  </a:lnTo>
                  <a:close/>
                </a:path>
                <a:path w="8440419" h="127000">
                  <a:moveTo>
                    <a:pt x="2225865" y="63411"/>
                  </a:moveTo>
                  <a:lnTo>
                    <a:pt x="2225040" y="31673"/>
                  </a:lnTo>
                  <a:lnTo>
                    <a:pt x="2222550" y="0"/>
                  </a:lnTo>
                  <a:lnTo>
                    <a:pt x="2220061" y="31673"/>
                  </a:lnTo>
                  <a:lnTo>
                    <a:pt x="2219236" y="63411"/>
                  </a:lnTo>
                  <a:lnTo>
                    <a:pt x="2220061" y="95148"/>
                  </a:lnTo>
                  <a:lnTo>
                    <a:pt x="2222550" y="126822"/>
                  </a:lnTo>
                  <a:lnTo>
                    <a:pt x="2225040" y="95148"/>
                  </a:lnTo>
                  <a:lnTo>
                    <a:pt x="2225865" y="63411"/>
                  </a:lnTo>
                  <a:close/>
                </a:path>
                <a:path w="8440419" h="127000">
                  <a:moveTo>
                    <a:pt x="2669794" y="63411"/>
                  </a:moveTo>
                  <a:lnTo>
                    <a:pt x="2668968" y="31673"/>
                  </a:lnTo>
                  <a:lnTo>
                    <a:pt x="2666479" y="0"/>
                  </a:lnTo>
                  <a:lnTo>
                    <a:pt x="2663990" y="31673"/>
                  </a:lnTo>
                  <a:lnTo>
                    <a:pt x="2663164" y="63411"/>
                  </a:lnTo>
                  <a:lnTo>
                    <a:pt x="2663990" y="95148"/>
                  </a:lnTo>
                  <a:lnTo>
                    <a:pt x="2666479" y="126822"/>
                  </a:lnTo>
                  <a:lnTo>
                    <a:pt x="2668968" y="95148"/>
                  </a:lnTo>
                  <a:lnTo>
                    <a:pt x="2669794" y="63411"/>
                  </a:lnTo>
                  <a:close/>
                </a:path>
                <a:path w="8440419" h="127000">
                  <a:moveTo>
                    <a:pt x="3113709" y="63411"/>
                  </a:moveTo>
                  <a:lnTo>
                    <a:pt x="3112859" y="31661"/>
                  </a:lnTo>
                  <a:lnTo>
                    <a:pt x="3110268" y="0"/>
                  </a:lnTo>
                  <a:lnTo>
                    <a:pt x="3107779" y="31673"/>
                  </a:lnTo>
                  <a:lnTo>
                    <a:pt x="3106953" y="63411"/>
                  </a:lnTo>
                  <a:lnTo>
                    <a:pt x="3107779" y="95148"/>
                  </a:lnTo>
                  <a:lnTo>
                    <a:pt x="3110268" y="126822"/>
                  </a:lnTo>
                  <a:lnTo>
                    <a:pt x="3112859" y="95148"/>
                  </a:lnTo>
                  <a:lnTo>
                    <a:pt x="3113709" y="63411"/>
                  </a:lnTo>
                  <a:close/>
                </a:path>
                <a:path w="8440419" h="127000">
                  <a:moveTo>
                    <a:pt x="3557511" y="63411"/>
                  </a:moveTo>
                  <a:lnTo>
                    <a:pt x="3556685" y="31673"/>
                  </a:lnTo>
                  <a:lnTo>
                    <a:pt x="3554196" y="0"/>
                  </a:lnTo>
                  <a:lnTo>
                    <a:pt x="3551707" y="31673"/>
                  </a:lnTo>
                  <a:lnTo>
                    <a:pt x="3550882" y="63411"/>
                  </a:lnTo>
                  <a:lnTo>
                    <a:pt x="3551707" y="95148"/>
                  </a:lnTo>
                  <a:lnTo>
                    <a:pt x="3554196" y="126822"/>
                  </a:lnTo>
                  <a:lnTo>
                    <a:pt x="3556685" y="95148"/>
                  </a:lnTo>
                  <a:lnTo>
                    <a:pt x="3557511" y="63411"/>
                  </a:lnTo>
                  <a:close/>
                </a:path>
                <a:path w="8440419" h="127000">
                  <a:moveTo>
                    <a:pt x="4001439" y="63411"/>
                  </a:moveTo>
                  <a:lnTo>
                    <a:pt x="4000614" y="31673"/>
                  </a:lnTo>
                  <a:lnTo>
                    <a:pt x="3998125" y="0"/>
                  </a:lnTo>
                  <a:lnTo>
                    <a:pt x="3995534" y="31661"/>
                  </a:lnTo>
                  <a:lnTo>
                    <a:pt x="3994670" y="63411"/>
                  </a:lnTo>
                  <a:lnTo>
                    <a:pt x="3995534" y="95148"/>
                  </a:lnTo>
                  <a:lnTo>
                    <a:pt x="3998125" y="126822"/>
                  </a:lnTo>
                  <a:lnTo>
                    <a:pt x="4000614" y="95148"/>
                  </a:lnTo>
                  <a:lnTo>
                    <a:pt x="4001439" y="63411"/>
                  </a:lnTo>
                  <a:close/>
                </a:path>
                <a:path w="8440419" h="127000">
                  <a:moveTo>
                    <a:pt x="4445241" y="63411"/>
                  </a:moveTo>
                  <a:lnTo>
                    <a:pt x="4444416" y="31673"/>
                  </a:lnTo>
                  <a:lnTo>
                    <a:pt x="4441926" y="0"/>
                  </a:lnTo>
                  <a:lnTo>
                    <a:pt x="4439437" y="31673"/>
                  </a:lnTo>
                  <a:lnTo>
                    <a:pt x="4438612" y="63411"/>
                  </a:lnTo>
                  <a:lnTo>
                    <a:pt x="4439437" y="95148"/>
                  </a:lnTo>
                  <a:lnTo>
                    <a:pt x="4441926" y="126822"/>
                  </a:lnTo>
                  <a:lnTo>
                    <a:pt x="4444416" y="95148"/>
                  </a:lnTo>
                  <a:lnTo>
                    <a:pt x="4445241" y="63411"/>
                  </a:lnTo>
                  <a:close/>
                </a:path>
                <a:path w="8440419" h="127000">
                  <a:moveTo>
                    <a:pt x="4889157" y="63411"/>
                  </a:moveTo>
                  <a:lnTo>
                    <a:pt x="4888331" y="31673"/>
                  </a:lnTo>
                  <a:lnTo>
                    <a:pt x="4885855" y="0"/>
                  </a:lnTo>
                  <a:lnTo>
                    <a:pt x="4883366" y="31673"/>
                  </a:lnTo>
                  <a:lnTo>
                    <a:pt x="4882540" y="63411"/>
                  </a:lnTo>
                  <a:lnTo>
                    <a:pt x="4883366" y="95148"/>
                  </a:lnTo>
                  <a:lnTo>
                    <a:pt x="4885855" y="126822"/>
                  </a:lnTo>
                  <a:lnTo>
                    <a:pt x="4888331" y="95148"/>
                  </a:lnTo>
                  <a:lnTo>
                    <a:pt x="4889157" y="63411"/>
                  </a:lnTo>
                  <a:close/>
                </a:path>
                <a:path w="8440419" h="127000">
                  <a:moveTo>
                    <a:pt x="5332946" y="63411"/>
                  </a:moveTo>
                  <a:lnTo>
                    <a:pt x="5332120" y="31673"/>
                  </a:lnTo>
                  <a:lnTo>
                    <a:pt x="5329644" y="0"/>
                  </a:lnTo>
                  <a:lnTo>
                    <a:pt x="5327154" y="31673"/>
                  </a:lnTo>
                  <a:lnTo>
                    <a:pt x="5326329" y="63411"/>
                  </a:lnTo>
                  <a:lnTo>
                    <a:pt x="5327154" y="95148"/>
                  </a:lnTo>
                  <a:lnTo>
                    <a:pt x="5329644" y="126822"/>
                  </a:lnTo>
                  <a:lnTo>
                    <a:pt x="5332120" y="95148"/>
                  </a:lnTo>
                  <a:lnTo>
                    <a:pt x="5332946" y="63411"/>
                  </a:lnTo>
                  <a:close/>
                </a:path>
                <a:path w="8440419" h="127000">
                  <a:moveTo>
                    <a:pt x="5776874" y="63411"/>
                  </a:moveTo>
                  <a:lnTo>
                    <a:pt x="5776049" y="31673"/>
                  </a:lnTo>
                  <a:lnTo>
                    <a:pt x="5773559" y="0"/>
                  </a:lnTo>
                  <a:lnTo>
                    <a:pt x="5771083" y="31673"/>
                  </a:lnTo>
                  <a:lnTo>
                    <a:pt x="5770245" y="63411"/>
                  </a:lnTo>
                  <a:lnTo>
                    <a:pt x="5771083" y="95148"/>
                  </a:lnTo>
                  <a:lnTo>
                    <a:pt x="5773559" y="126822"/>
                  </a:lnTo>
                  <a:lnTo>
                    <a:pt x="5776049" y="95148"/>
                  </a:lnTo>
                  <a:lnTo>
                    <a:pt x="5776874" y="63411"/>
                  </a:lnTo>
                  <a:close/>
                </a:path>
                <a:path w="8440419" h="127000">
                  <a:moveTo>
                    <a:pt x="6220676" y="63411"/>
                  </a:moveTo>
                  <a:lnTo>
                    <a:pt x="6219850" y="31673"/>
                  </a:lnTo>
                  <a:lnTo>
                    <a:pt x="6217361" y="0"/>
                  </a:lnTo>
                  <a:lnTo>
                    <a:pt x="6214872" y="31673"/>
                  </a:lnTo>
                  <a:lnTo>
                    <a:pt x="6214046" y="63411"/>
                  </a:lnTo>
                  <a:lnTo>
                    <a:pt x="6214872" y="95148"/>
                  </a:lnTo>
                  <a:lnTo>
                    <a:pt x="6217361" y="126822"/>
                  </a:lnTo>
                  <a:lnTo>
                    <a:pt x="6219850" y="95148"/>
                  </a:lnTo>
                  <a:lnTo>
                    <a:pt x="6220676" y="63411"/>
                  </a:lnTo>
                  <a:close/>
                </a:path>
                <a:path w="8440419" h="127000">
                  <a:moveTo>
                    <a:pt x="6664604" y="63411"/>
                  </a:moveTo>
                  <a:lnTo>
                    <a:pt x="6663779" y="31673"/>
                  </a:lnTo>
                  <a:lnTo>
                    <a:pt x="6661290" y="0"/>
                  </a:lnTo>
                  <a:lnTo>
                    <a:pt x="6658800" y="31673"/>
                  </a:lnTo>
                  <a:lnTo>
                    <a:pt x="6657962" y="63411"/>
                  </a:lnTo>
                  <a:lnTo>
                    <a:pt x="6658800" y="95148"/>
                  </a:lnTo>
                  <a:lnTo>
                    <a:pt x="6661290" y="126822"/>
                  </a:lnTo>
                  <a:lnTo>
                    <a:pt x="6663779" y="95148"/>
                  </a:lnTo>
                  <a:lnTo>
                    <a:pt x="6664604" y="63411"/>
                  </a:lnTo>
                  <a:close/>
                </a:path>
                <a:path w="8440419" h="127000">
                  <a:moveTo>
                    <a:pt x="7108533" y="63411"/>
                  </a:moveTo>
                  <a:lnTo>
                    <a:pt x="7107695" y="31673"/>
                  </a:lnTo>
                  <a:lnTo>
                    <a:pt x="7105218" y="0"/>
                  </a:lnTo>
                  <a:lnTo>
                    <a:pt x="7102729" y="31673"/>
                  </a:lnTo>
                  <a:lnTo>
                    <a:pt x="7101903" y="63411"/>
                  </a:lnTo>
                  <a:lnTo>
                    <a:pt x="7102729" y="95148"/>
                  </a:lnTo>
                  <a:lnTo>
                    <a:pt x="7105218" y="126822"/>
                  </a:lnTo>
                  <a:lnTo>
                    <a:pt x="7107695" y="95148"/>
                  </a:lnTo>
                  <a:lnTo>
                    <a:pt x="7108533" y="63411"/>
                  </a:lnTo>
                  <a:close/>
                </a:path>
                <a:path w="8440419" h="127000">
                  <a:moveTo>
                    <a:pt x="7552334" y="63411"/>
                  </a:moveTo>
                  <a:lnTo>
                    <a:pt x="7551509" y="31673"/>
                  </a:lnTo>
                  <a:lnTo>
                    <a:pt x="7549020" y="0"/>
                  </a:lnTo>
                  <a:lnTo>
                    <a:pt x="7546530" y="31673"/>
                  </a:lnTo>
                  <a:lnTo>
                    <a:pt x="7545705" y="63411"/>
                  </a:lnTo>
                  <a:lnTo>
                    <a:pt x="7546530" y="95148"/>
                  </a:lnTo>
                  <a:lnTo>
                    <a:pt x="7549020" y="126822"/>
                  </a:lnTo>
                  <a:lnTo>
                    <a:pt x="7551509" y="95148"/>
                  </a:lnTo>
                  <a:lnTo>
                    <a:pt x="7552334" y="63411"/>
                  </a:lnTo>
                  <a:close/>
                </a:path>
                <a:path w="8440419" h="127000">
                  <a:moveTo>
                    <a:pt x="7996123" y="63411"/>
                  </a:moveTo>
                  <a:lnTo>
                    <a:pt x="7995285" y="31673"/>
                  </a:lnTo>
                  <a:lnTo>
                    <a:pt x="7992808" y="0"/>
                  </a:lnTo>
                  <a:lnTo>
                    <a:pt x="7990319" y="31673"/>
                  </a:lnTo>
                  <a:lnTo>
                    <a:pt x="7989494" y="63411"/>
                  </a:lnTo>
                  <a:lnTo>
                    <a:pt x="7990319" y="95148"/>
                  </a:lnTo>
                  <a:lnTo>
                    <a:pt x="7992808" y="126822"/>
                  </a:lnTo>
                  <a:lnTo>
                    <a:pt x="7995285" y="95148"/>
                  </a:lnTo>
                  <a:lnTo>
                    <a:pt x="7996123" y="63411"/>
                  </a:lnTo>
                  <a:close/>
                </a:path>
                <a:path w="8440419" h="127000">
                  <a:moveTo>
                    <a:pt x="8440039" y="63411"/>
                  </a:moveTo>
                  <a:lnTo>
                    <a:pt x="8439213" y="31673"/>
                  </a:lnTo>
                  <a:lnTo>
                    <a:pt x="8436724" y="0"/>
                  </a:lnTo>
                  <a:lnTo>
                    <a:pt x="8434248" y="31673"/>
                  </a:lnTo>
                  <a:lnTo>
                    <a:pt x="8433410" y="63411"/>
                  </a:lnTo>
                  <a:lnTo>
                    <a:pt x="8434248" y="95148"/>
                  </a:lnTo>
                  <a:lnTo>
                    <a:pt x="8436724" y="126822"/>
                  </a:lnTo>
                  <a:lnTo>
                    <a:pt x="8439213" y="95148"/>
                  </a:lnTo>
                  <a:lnTo>
                    <a:pt x="8440039" y="63411"/>
                  </a:lnTo>
                  <a:close/>
                </a:path>
              </a:pathLst>
            </a:custGeom>
            <a:solidFill>
              <a:srgbClr val="2633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8" name="object 91"/>
            <p:cNvSpPr/>
            <p:nvPr/>
          </p:nvSpPr>
          <p:spPr>
            <a:xfrm>
              <a:off x="10821466" y="4374076"/>
              <a:ext cx="8554085" cy="98425"/>
            </a:xfrm>
            <a:custGeom>
              <a:avLst/>
              <a:gdLst/>
              <a:ahLst/>
              <a:cxnLst/>
              <a:rect l="l" t="t" r="r" b="b"/>
              <a:pathLst>
                <a:path w="8554085" h="98425">
                  <a:moveTo>
                    <a:pt x="2316467" y="241"/>
                  </a:moveTo>
                  <a:lnTo>
                    <a:pt x="0" y="241"/>
                  </a:lnTo>
                  <a:lnTo>
                    <a:pt x="0" y="98374"/>
                  </a:lnTo>
                  <a:lnTo>
                    <a:pt x="2316467" y="98374"/>
                  </a:lnTo>
                  <a:lnTo>
                    <a:pt x="2316467" y="241"/>
                  </a:lnTo>
                  <a:close/>
                </a:path>
                <a:path w="8554085" h="98425">
                  <a:moveTo>
                    <a:pt x="8553996" y="0"/>
                  </a:moveTo>
                  <a:lnTo>
                    <a:pt x="6301194" y="0"/>
                  </a:lnTo>
                  <a:lnTo>
                    <a:pt x="6301194" y="98120"/>
                  </a:lnTo>
                  <a:lnTo>
                    <a:pt x="8553996" y="98120"/>
                  </a:lnTo>
                  <a:lnTo>
                    <a:pt x="8553996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9" name="object 92"/>
            <p:cNvSpPr/>
            <p:nvPr/>
          </p:nvSpPr>
          <p:spPr>
            <a:xfrm>
              <a:off x="17119461" y="4175893"/>
              <a:ext cx="6350" cy="2609850"/>
            </a:xfrm>
            <a:custGeom>
              <a:avLst/>
              <a:gdLst/>
              <a:ahLst/>
              <a:cxnLst/>
              <a:rect l="l" t="t" r="r" b="b"/>
              <a:pathLst>
                <a:path w="6350" h="2609850">
                  <a:moveTo>
                    <a:pt x="6299" y="1776666"/>
                  </a:moveTo>
                  <a:lnTo>
                    <a:pt x="5715" y="438251"/>
                  </a:lnTo>
                  <a:lnTo>
                    <a:pt x="4051" y="39852"/>
                  </a:lnTo>
                  <a:lnTo>
                    <a:pt x="3429" y="2565"/>
                  </a:lnTo>
                  <a:lnTo>
                    <a:pt x="3213" y="0"/>
                  </a:lnTo>
                  <a:lnTo>
                    <a:pt x="2984" y="2578"/>
                  </a:lnTo>
                  <a:lnTo>
                    <a:pt x="2768" y="10172"/>
                  </a:lnTo>
                  <a:lnTo>
                    <a:pt x="1765" y="118338"/>
                  </a:lnTo>
                  <a:lnTo>
                    <a:pt x="0" y="833399"/>
                  </a:lnTo>
                  <a:lnTo>
                    <a:pt x="635" y="2171560"/>
                  </a:lnTo>
                  <a:lnTo>
                    <a:pt x="2349" y="2569972"/>
                  </a:lnTo>
                  <a:lnTo>
                    <a:pt x="2984" y="2607259"/>
                  </a:lnTo>
                  <a:lnTo>
                    <a:pt x="3213" y="2609837"/>
                  </a:lnTo>
                  <a:lnTo>
                    <a:pt x="3606" y="2599664"/>
                  </a:lnTo>
                  <a:lnTo>
                    <a:pt x="4381" y="2522016"/>
                  </a:lnTo>
                  <a:lnTo>
                    <a:pt x="6299" y="1776666"/>
                  </a:lnTo>
                  <a:close/>
                </a:path>
              </a:pathLst>
            </a:custGeom>
            <a:solidFill>
              <a:srgbClr val="2633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20" name="object 9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559120" y="5736975"/>
              <a:ext cx="1118493" cy="3531360"/>
            </a:xfrm>
            <a:prstGeom prst="rect">
              <a:avLst/>
            </a:prstGeom>
          </p:spPr>
        </p:pic>
        <p:pic>
          <p:nvPicPr>
            <p:cNvPr id="121" name="object 9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805195" y="5866432"/>
              <a:ext cx="1390434" cy="3505646"/>
            </a:xfrm>
            <a:prstGeom prst="rect">
              <a:avLst/>
            </a:prstGeom>
          </p:spPr>
        </p:pic>
        <p:sp>
          <p:nvSpPr>
            <p:cNvPr id="122" name="object 95"/>
            <p:cNvSpPr/>
            <p:nvPr/>
          </p:nvSpPr>
          <p:spPr>
            <a:xfrm>
              <a:off x="14605191" y="4624888"/>
              <a:ext cx="1078865" cy="184785"/>
            </a:xfrm>
            <a:custGeom>
              <a:avLst/>
              <a:gdLst/>
              <a:ahLst/>
              <a:cxnLst/>
              <a:rect l="l" t="t" r="r" b="b"/>
              <a:pathLst>
                <a:path w="1078865" h="184785">
                  <a:moveTo>
                    <a:pt x="248056" y="3543"/>
                  </a:moveTo>
                  <a:lnTo>
                    <a:pt x="198958" y="3543"/>
                  </a:lnTo>
                  <a:lnTo>
                    <a:pt x="198958" y="138163"/>
                  </a:lnTo>
                  <a:lnTo>
                    <a:pt x="148577" y="138163"/>
                  </a:lnTo>
                  <a:lnTo>
                    <a:pt x="148577" y="3543"/>
                  </a:lnTo>
                  <a:lnTo>
                    <a:pt x="99466" y="3543"/>
                  </a:lnTo>
                  <a:lnTo>
                    <a:pt x="99466" y="138163"/>
                  </a:lnTo>
                  <a:lnTo>
                    <a:pt x="49098" y="138163"/>
                  </a:lnTo>
                  <a:lnTo>
                    <a:pt x="49098" y="3543"/>
                  </a:lnTo>
                  <a:lnTo>
                    <a:pt x="0" y="3543"/>
                  </a:lnTo>
                  <a:lnTo>
                    <a:pt x="0" y="138163"/>
                  </a:lnTo>
                  <a:lnTo>
                    <a:pt x="0" y="181343"/>
                  </a:lnTo>
                  <a:lnTo>
                    <a:pt x="248056" y="181343"/>
                  </a:lnTo>
                  <a:lnTo>
                    <a:pt x="248056" y="138163"/>
                  </a:lnTo>
                  <a:lnTo>
                    <a:pt x="248056" y="3543"/>
                  </a:lnTo>
                  <a:close/>
                </a:path>
                <a:path w="1078865" h="184785">
                  <a:moveTo>
                    <a:pt x="462521" y="180733"/>
                  </a:moveTo>
                  <a:lnTo>
                    <a:pt x="393166" y="79730"/>
                  </a:lnTo>
                  <a:lnTo>
                    <a:pt x="460235" y="3543"/>
                  </a:lnTo>
                  <a:lnTo>
                    <a:pt x="402031" y="3543"/>
                  </a:lnTo>
                  <a:lnTo>
                    <a:pt x="341033" y="75438"/>
                  </a:lnTo>
                  <a:lnTo>
                    <a:pt x="341033" y="3543"/>
                  </a:lnTo>
                  <a:lnTo>
                    <a:pt x="291922" y="3543"/>
                  </a:lnTo>
                  <a:lnTo>
                    <a:pt x="291922" y="180733"/>
                  </a:lnTo>
                  <a:lnTo>
                    <a:pt x="341033" y="180733"/>
                  </a:lnTo>
                  <a:lnTo>
                    <a:pt x="341033" y="134912"/>
                  </a:lnTo>
                  <a:lnTo>
                    <a:pt x="358990" y="114909"/>
                  </a:lnTo>
                  <a:lnTo>
                    <a:pt x="403555" y="180733"/>
                  </a:lnTo>
                  <a:lnTo>
                    <a:pt x="462521" y="180733"/>
                  </a:lnTo>
                  <a:close/>
                </a:path>
                <a:path w="1078865" h="184785">
                  <a:moveTo>
                    <a:pt x="661543" y="92138"/>
                  </a:moveTo>
                  <a:lnTo>
                    <a:pt x="654354" y="56057"/>
                  </a:lnTo>
                  <a:lnTo>
                    <a:pt x="646353" y="44297"/>
                  </a:lnTo>
                  <a:lnTo>
                    <a:pt x="634453" y="26797"/>
                  </a:lnTo>
                  <a:lnTo>
                    <a:pt x="611428" y="11823"/>
                  </a:lnTo>
                  <a:lnTo>
                    <a:pt x="611428" y="92138"/>
                  </a:lnTo>
                  <a:lnTo>
                    <a:pt x="608190" y="110604"/>
                  </a:lnTo>
                  <a:lnTo>
                    <a:pt x="599046" y="125831"/>
                  </a:lnTo>
                  <a:lnTo>
                    <a:pt x="584822" y="136169"/>
                  </a:lnTo>
                  <a:lnTo>
                    <a:pt x="566356" y="139979"/>
                  </a:lnTo>
                  <a:lnTo>
                    <a:pt x="547966" y="136093"/>
                  </a:lnTo>
                  <a:lnTo>
                    <a:pt x="533641" y="125641"/>
                  </a:lnTo>
                  <a:lnTo>
                    <a:pt x="524357" y="110388"/>
                  </a:lnTo>
                  <a:lnTo>
                    <a:pt x="521055" y="92138"/>
                  </a:lnTo>
                  <a:lnTo>
                    <a:pt x="524281" y="73660"/>
                  </a:lnTo>
                  <a:lnTo>
                    <a:pt x="533387" y="58432"/>
                  </a:lnTo>
                  <a:lnTo>
                    <a:pt x="547535" y="48094"/>
                  </a:lnTo>
                  <a:lnTo>
                    <a:pt x="565861" y="44297"/>
                  </a:lnTo>
                  <a:lnTo>
                    <a:pt x="584403" y="48171"/>
                  </a:lnTo>
                  <a:lnTo>
                    <a:pt x="598792" y="58623"/>
                  </a:lnTo>
                  <a:lnTo>
                    <a:pt x="608114" y="73875"/>
                  </a:lnTo>
                  <a:lnTo>
                    <a:pt x="611428" y="92138"/>
                  </a:lnTo>
                  <a:lnTo>
                    <a:pt x="611428" y="11823"/>
                  </a:lnTo>
                  <a:lnTo>
                    <a:pt x="604291" y="7175"/>
                  </a:lnTo>
                  <a:lnTo>
                    <a:pt x="566356" y="0"/>
                  </a:lnTo>
                  <a:lnTo>
                    <a:pt x="528345" y="7239"/>
                  </a:lnTo>
                  <a:lnTo>
                    <a:pt x="498017" y="26987"/>
                  </a:lnTo>
                  <a:lnTo>
                    <a:pt x="477939" y="56273"/>
                  </a:lnTo>
                  <a:lnTo>
                    <a:pt x="470687" y="92138"/>
                  </a:lnTo>
                  <a:lnTo>
                    <a:pt x="477862" y="128206"/>
                  </a:lnTo>
                  <a:lnTo>
                    <a:pt x="497763" y="157467"/>
                  </a:lnTo>
                  <a:lnTo>
                    <a:pt x="527926" y="177101"/>
                  </a:lnTo>
                  <a:lnTo>
                    <a:pt x="565861" y="184264"/>
                  </a:lnTo>
                  <a:lnTo>
                    <a:pt x="603872" y="177025"/>
                  </a:lnTo>
                  <a:lnTo>
                    <a:pt x="634199" y="157276"/>
                  </a:lnTo>
                  <a:lnTo>
                    <a:pt x="646061" y="139979"/>
                  </a:lnTo>
                  <a:lnTo>
                    <a:pt x="654278" y="127990"/>
                  </a:lnTo>
                  <a:lnTo>
                    <a:pt x="661543" y="92138"/>
                  </a:lnTo>
                  <a:close/>
                </a:path>
                <a:path w="1078865" h="184785">
                  <a:moveTo>
                    <a:pt x="850671" y="3543"/>
                  </a:moveTo>
                  <a:lnTo>
                    <a:pt x="714502" y="3543"/>
                  </a:lnTo>
                  <a:lnTo>
                    <a:pt x="714502" y="28105"/>
                  </a:lnTo>
                  <a:lnTo>
                    <a:pt x="712228" y="91249"/>
                  </a:lnTo>
                  <a:lnTo>
                    <a:pt x="706183" y="125539"/>
                  </a:lnTo>
                  <a:lnTo>
                    <a:pt x="697522" y="139725"/>
                  </a:lnTo>
                  <a:lnTo>
                    <a:pt x="687425" y="142506"/>
                  </a:lnTo>
                  <a:lnTo>
                    <a:pt x="685139" y="142506"/>
                  </a:lnTo>
                  <a:lnTo>
                    <a:pt x="678307" y="141986"/>
                  </a:lnTo>
                  <a:lnTo>
                    <a:pt x="676033" y="141490"/>
                  </a:lnTo>
                  <a:lnTo>
                    <a:pt x="672744" y="179209"/>
                  </a:lnTo>
                  <a:lnTo>
                    <a:pt x="677113" y="180378"/>
                  </a:lnTo>
                  <a:lnTo>
                    <a:pt x="683996" y="181711"/>
                  </a:lnTo>
                  <a:lnTo>
                    <a:pt x="692607" y="182803"/>
                  </a:lnTo>
                  <a:lnTo>
                    <a:pt x="702106" y="183261"/>
                  </a:lnTo>
                  <a:lnTo>
                    <a:pt x="725716" y="178168"/>
                  </a:lnTo>
                  <a:lnTo>
                    <a:pt x="744118" y="158864"/>
                  </a:lnTo>
                  <a:lnTo>
                    <a:pt x="756069" y="119291"/>
                  </a:lnTo>
                  <a:lnTo>
                    <a:pt x="760323" y="53403"/>
                  </a:lnTo>
                  <a:lnTo>
                    <a:pt x="760323" y="46570"/>
                  </a:lnTo>
                  <a:lnTo>
                    <a:pt x="801573" y="46570"/>
                  </a:lnTo>
                  <a:lnTo>
                    <a:pt x="801573" y="180721"/>
                  </a:lnTo>
                  <a:lnTo>
                    <a:pt x="850671" y="180721"/>
                  </a:lnTo>
                  <a:lnTo>
                    <a:pt x="850671" y="3543"/>
                  </a:lnTo>
                  <a:close/>
                </a:path>
                <a:path w="1078865" h="184785">
                  <a:moveTo>
                    <a:pt x="1078534" y="180721"/>
                  </a:moveTo>
                  <a:lnTo>
                    <a:pt x="1065161" y="149085"/>
                  </a:lnTo>
                  <a:lnTo>
                    <a:pt x="1048994" y="110858"/>
                  </a:lnTo>
                  <a:lnTo>
                    <a:pt x="1027709" y="60490"/>
                  </a:lnTo>
                  <a:lnTo>
                    <a:pt x="1003096" y="2273"/>
                  </a:lnTo>
                  <a:lnTo>
                    <a:pt x="998791" y="2273"/>
                  </a:lnTo>
                  <a:lnTo>
                    <a:pt x="998791" y="110858"/>
                  </a:lnTo>
                  <a:lnTo>
                    <a:pt x="959053" y="110858"/>
                  </a:lnTo>
                  <a:lnTo>
                    <a:pt x="979055" y="60490"/>
                  </a:lnTo>
                  <a:lnTo>
                    <a:pt x="998791" y="110858"/>
                  </a:lnTo>
                  <a:lnTo>
                    <a:pt x="998791" y="2273"/>
                  </a:lnTo>
                  <a:lnTo>
                    <a:pt x="955776" y="2273"/>
                  </a:lnTo>
                  <a:lnTo>
                    <a:pt x="880351" y="180721"/>
                  </a:lnTo>
                  <a:lnTo>
                    <a:pt x="931976" y="180721"/>
                  </a:lnTo>
                  <a:lnTo>
                    <a:pt x="944626" y="149085"/>
                  </a:lnTo>
                  <a:lnTo>
                    <a:pt x="1012990" y="149085"/>
                  </a:lnTo>
                  <a:lnTo>
                    <a:pt x="1025893" y="180721"/>
                  </a:lnTo>
                  <a:lnTo>
                    <a:pt x="1078534" y="180721"/>
                  </a:lnTo>
                  <a:close/>
                </a:path>
              </a:pathLst>
            </a:custGeom>
            <a:solidFill>
              <a:srgbClr val="87878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3" name="object 96"/>
            <p:cNvSpPr/>
            <p:nvPr/>
          </p:nvSpPr>
          <p:spPr>
            <a:xfrm>
              <a:off x="14589493" y="4616290"/>
              <a:ext cx="1078865" cy="184785"/>
            </a:xfrm>
            <a:custGeom>
              <a:avLst/>
              <a:gdLst/>
              <a:ahLst/>
              <a:cxnLst/>
              <a:rect l="l" t="t" r="r" b="b"/>
              <a:pathLst>
                <a:path w="1078865" h="184785">
                  <a:moveTo>
                    <a:pt x="248069" y="3543"/>
                  </a:moveTo>
                  <a:lnTo>
                    <a:pt x="198945" y="3543"/>
                  </a:lnTo>
                  <a:lnTo>
                    <a:pt x="198945" y="138163"/>
                  </a:lnTo>
                  <a:lnTo>
                    <a:pt x="148577" y="138163"/>
                  </a:lnTo>
                  <a:lnTo>
                    <a:pt x="148577" y="3543"/>
                  </a:lnTo>
                  <a:lnTo>
                    <a:pt x="99466" y="3543"/>
                  </a:lnTo>
                  <a:lnTo>
                    <a:pt x="99466" y="138163"/>
                  </a:lnTo>
                  <a:lnTo>
                    <a:pt x="49110" y="138163"/>
                  </a:lnTo>
                  <a:lnTo>
                    <a:pt x="49110" y="3543"/>
                  </a:lnTo>
                  <a:lnTo>
                    <a:pt x="0" y="3543"/>
                  </a:lnTo>
                  <a:lnTo>
                    <a:pt x="0" y="138163"/>
                  </a:lnTo>
                  <a:lnTo>
                    <a:pt x="0" y="181343"/>
                  </a:lnTo>
                  <a:lnTo>
                    <a:pt x="248069" y="181343"/>
                  </a:lnTo>
                  <a:lnTo>
                    <a:pt x="248069" y="138163"/>
                  </a:lnTo>
                  <a:lnTo>
                    <a:pt x="248069" y="3543"/>
                  </a:lnTo>
                  <a:close/>
                </a:path>
                <a:path w="1078865" h="184785">
                  <a:moveTo>
                    <a:pt x="462521" y="180733"/>
                  </a:moveTo>
                  <a:lnTo>
                    <a:pt x="393166" y="79730"/>
                  </a:lnTo>
                  <a:lnTo>
                    <a:pt x="460248" y="3543"/>
                  </a:lnTo>
                  <a:lnTo>
                    <a:pt x="402031" y="3543"/>
                  </a:lnTo>
                  <a:lnTo>
                    <a:pt x="341033" y="75425"/>
                  </a:lnTo>
                  <a:lnTo>
                    <a:pt x="341033" y="3543"/>
                  </a:lnTo>
                  <a:lnTo>
                    <a:pt x="291922" y="3543"/>
                  </a:lnTo>
                  <a:lnTo>
                    <a:pt x="291922" y="180733"/>
                  </a:lnTo>
                  <a:lnTo>
                    <a:pt x="341033" y="180733"/>
                  </a:lnTo>
                  <a:lnTo>
                    <a:pt x="341033" y="134912"/>
                  </a:lnTo>
                  <a:lnTo>
                    <a:pt x="359003" y="114909"/>
                  </a:lnTo>
                  <a:lnTo>
                    <a:pt x="403555" y="180733"/>
                  </a:lnTo>
                  <a:lnTo>
                    <a:pt x="462521" y="180733"/>
                  </a:lnTo>
                  <a:close/>
                </a:path>
                <a:path w="1078865" h="184785">
                  <a:moveTo>
                    <a:pt x="661555" y="92125"/>
                  </a:moveTo>
                  <a:lnTo>
                    <a:pt x="654367" y="56057"/>
                  </a:lnTo>
                  <a:lnTo>
                    <a:pt x="646366" y="44284"/>
                  </a:lnTo>
                  <a:lnTo>
                    <a:pt x="634466" y="26797"/>
                  </a:lnTo>
                  <a:lnTo>
                    <a:pt x="611428" y="11798"/>
                  </a:lnTo>
                  <a:lnTo>
                    <a:pt x="611428" y="92125"/>
                  </a:lnTo>
                  <a:lnTo>
                    <a:pt x="608190" y="110604"/>
                  </a:lnTo>
                  <a:lnTo>
                    <a:pt x="599046" y="125831"/>
                  </a:lnTo>
                  <a:lnTo>
                    <a:pt x="584835" y="136169"/>
                  </a:lnTo>
                  <a:lnTo>
                    <a:pt x="566369" y="139979"/>
                  </a:lnTo>
                  <a:lnTo>
                    <a:pt x="547966" y="136093"/>
                  </a:lnTo>
                  <a:lnTo>
                    <a:pt x="533654" y="125641"/>
                  </a:lnTo>
                  <a:lnTo>
                    <a:pt x="524357" y="110388"/>
                  </a:lnTo>
                  <a:lnTo>
                    <a:pt x="521055" y="92125"/>
                  </a:lnTo>
                  <a:lnTo>
                    <a:pt x="524281" y="73660"/>
                  </a:lnTo>
                  <a:lnTo>
                    <a:pt x="533387" y="58432"/>
                  </a:lnTo>
                  <a:lnTo>
                    <a:pt x="547535" y="48094"/>
                  </a:lnTo>
                  <a:lnTo>
                    <a:pt x="565848" y="44284"/>
                  </a:lnTo>
                  <a:lnTo>
                    <a:pt x="584403" y="48171"/>
                  </a:lnTo>
                  <a:lnTo>
                    <a:pt x="598792" y="58623"/>
                  </a:lnTo>
                  <a:lnTo>
                    <a:pt x="608114" y="73875"/>
                  </a:lnTo>
                  <a:lnTo>
                    <a:pt x="611428" y="92125"/>
                  </a:lnTo>
                  <a:lnTo>
                    <a:pt x="611428" y="11798"/>
                  </a:lnTo>
                  <a:lnTo>
                    <a:pt x="604316" y="7162"/>
                  </a:lnTo>
                  <a:lnTo>
                    <a:pt x="566369" y="0"/>
                  </a:lnTo>
                  <a:lnTo>
                    <a:pt x="528345" y="7239"/>
                  </a:lnTo>
                  <a:lnTo>
                    <a:pt x="498017" y="26987"/>
                  </a:lnTo>
                  <a:lnTo>
                    <a:pt x="477951" y="56273"/>
                  </a:lnTo>
                  <a:lnTo>
                    <a:pt x="470687" y="92125"/>
                  </a:lnTo>
                  <a:lnTo>
                    <a:pt x="477875" y="128206"/>
                  </a:lnTo>
                  <a:lnTo>
                    <a:pt x="497776" y="157467"/>
                  </a:lnTo>
                  <a:lnTo>
                    <a:pt x="527913" y="177088"/>
                  </a:lnTo>
                  <a:lnTo>
                    <a:pt x="565848" y="184264"/>
                  </a:lnTo>
                  <a:lnTo>
                    <a:pt x="603872" y="177025"/>
                  </a:lnTo>
                  <a:lnTo>
                    <a:pt x="634199" y="157276"/>
                  </a:lnTo>
                  <a:lnTo>
                    <a:pt x="646074" y="139979"/>
                  </a:lnTo>
                  <a:lnTo>
                    <a:pt x="654291" y="127990"/>
                  </a:lnTo>
                  <a:lnTo>
                    <a:pt x="661555" y="92125"/>
                  </a:lnTo>
                  <a:close/>
                </a:path>
                <a:path w="1078865" h="184785">
                  <a:moveTo>
                    <a:pt x="850684" y="3543"/>
                  </a:moveTo>
                  <a:lnTo>
                    <a:pt x="714502" y="3543"/>
                  </a:lnTo>
                  <a:lnTo>
                    <a:pt x="714502" y="28105"/>
                  </a:lnTo>
                  <a:lnTo>
                    <a:pt x="712228" y="91249"/>
                  </a:lnTo>
                  <a:lnTo>
                    <a:pt x="706183" y="125539"/>
                  </a:lnTo>
                  <a:lnTo>
                    <a:pt x="697522" y="139725"/>
                  </a:lnTo>
                  <a:lnTo>
                    <a:pt x="687412" y="142506"/>
                  </a:lnTo>
                  <a:lnTo>
                    <a:pt x="685152" y="142506"/>
                  </a:lnTo>
                  <a:lnTo>
                    <a:pt x="678319" y="141986"/>
                  </a:lnTo>
                  <a:lnTo>
                    <a:pt x="676021" y="141490"/>
                  </a:lnTo>
                  <a:lnTo>
                    <a:pt x="672744" y="179209"/>
                  </a:lnTo>
                  <a:lnTo>
                    <a:pt x="677113" y="180378"/>
                  </a:lnTo>
                  <a:lnTo>
                    <a:pt x="683996" y="181711"/>
                  </a:lnTo>
                  <a:lnTo>
                    <a:pt x="692594" y="182803"/>
                  </a:lnTo>
                  <a:lnTo>
                    <a:pt x="702094" y="183261"/>
                  </a:lnTo>
                  <a:lnTo>
                    <a:pt x="725716" y="178168"/>
                  </a:lnTo>
                  <a:lnTo>
                    <a:pt x="744118" y="158864"/>
                  </a:lnTo>
                  <a:lnTo>
                    <a:pt x="756056" y="119291"/>
                  </a:lnTo>
                  <a:lnTo>
                    <a:pt x="760310" y="53403"/>
                  </a:lnTo>
                  <a:lnTo>
                    <a:pt x="760310" y="46570"/>
                  </a:lnTo>
                  <a:lnTo>
                    <a:pt x="801585" y="46570"/>
                  </a:lnTo>
                  <a:lnTo>
                    <a:pt x="801585" y="180721"/>
                  </a:lnTo>
                  <a:lnTo>
                    <a:pt x="850684" y="180721"/>
                  </a:lnTo>
                  <a:lnTo>
                    <a:pt x="850684" y="3543"/>
                  </a:lnTo>
                  <a:close/>
                </a:path>
                <a:path w="1078865" h="184785">
                  <a:moveTo>
                    <a:pt x="1078547" y="180721"/>
                  </a:moveTo>
                  <a:lnTo>
                    <a:pt x="1065174" y="149085"/>
                  </a:lnTo>
                  <a:lnTo>
                    <a:pt x="1049020" y="110858"/>
                  </a:lnTo>
                  <a:lnTo>
                    <a:pt x="1027722" y="60490"/>
                  </a:lnTo>
                  <a:lnTo>
                    <a:pt x="1003109" y="2273"/>
                  </a:lnTo>
                  <a:lnTo>
                    <a:pt x="998791" y="2273"/>
                  </a:lnTo>
                  <a:lnTo>
                    <a:pt x="998791" y="110858"/>
                  </a:lnTo>
                  <a:lnTo>
                    <a:pt x="959065" y="110858"/>
                  </a:lnTo>
                  <a:lnTo>
                    <a:pt x="979055" y="60490"/>
                  </a:lnTo>
                  <a:lnTo>
                    <a:pt x="998791" y="110858"/>
                  </a:lnTo>
                  <a:lnTo>
                    <a:pt x="998791" y="2273"/>
                  </a:lnTo>
                  <a:lnTo>
                    <a:pt x="955776" y="2273"/>
                  </a:lnTo>
                  <a:lnTo>
                    <a:pt x="880338" y="180721"/>
                  </a:lnTo>
                  <a:lnTo>
                    <a:pt x="931976" y="180721"/>
                  </a:lnTo>
                  <a:lnTo>
                    <a:pt x="944638" y="149085"/>
                  </a:lnTo>
                  <a:lnTo>
                    <a:pt x="1012977" y="149085"/>
                  </a:lnTo>
                  <a:lnTo>
                    <a:pt x="1025880" y="180721"/>
                  </a:lnTo>
                  <a:lnTo>
                    <a:pt x="1078547" y="1807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5653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1" t="13171"/>
          <a:stretch/>
        </p:blipFill>
        <p:spPr>
          <a:xfrm>
            <a:off x="6134100" y="971550"/>
            <a:ext cx="6057900" cy="5886450"/>
          </a:xfrm>
          <a:prstGeom prst="rect">
            <a:avLst/>
          </a:prstGeom>
        </p:spPr>
      </p:pic>
      <p:pic>
        <p:nvPicPr>
          <p:cNvPr id="4" name="Slid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848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1" t="13171"/>
          <a:stretch/>
        </p:blipFill>
        <p:spPr>
          <a:xfrm>
            <a:off x="6134100" y="971550"/>
            <a:ext cx="6057900" cy="5886450"/>
          </a:xfrm>
          <a:prstGeom prst="rect">
            <a:avLst/>
          </a:prstGeom>
        </p:spPr>
      </p:pic>
      <p:pic>
        <p:nvPicPr>
          <p:cNvPr id="4" name="Slid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080" y="0"/>
            <a:ext cx="1219209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870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1" t="13171"/>
          <a:stretch/>
        </p:blipFill>
        <p:spPr>
          <a:xfrm>
            <a:off x="6134100" y="971550"/>
            <a:ext cx="6057900" cy="58864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60"/>
            <a:ext cx="12193707" cy="685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3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542750" y="490687"/>
            <a:ext cx="9229899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A689E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Федеральный календарный план воспитательной работы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A689E"/>
              </a:solidFill>
              <a:effectLst/>
              <a:uLnTx/>
              <a:uFillTx/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664" y="4724215"/>
            <a:ext cx="4096867" cy="213378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1919" y="1185248"/>
            <a:ext cx="8381580" cy="923330"/>
          </a:xfrm>
          <a:prstGeom prst="rect">
            <a:avLst/>
          </a:prstGeom>
          <a:ln>
            <a:solidFill>
              <a:srgbClr val="0A689E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Министерством</a:t>
            </a:r>
            <a:r>
              <a:rPr lang="ru-RU" spc="48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просвещения</a:t>
            </a:r>
            <a:r>
              <a:rPr lang="ru-RU" spc="4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</a:t>
            </a:r>
            <a:r>
              <a:rPr lang="ru-RU" spc="45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</a:t>
            </a:r>
            <a:r>
              <a:rPr lang="ru-RU" spc="47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 Перечень мероприятий, рекомендуемых к реализации в рамках календарного плана воспитательной работы на 2024/2025 учебный год.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919" y="2210632"/>
            <a:ext cx="8381580" cy="1310615"/>
          </a:xfrm>
          <a:prstGeom prst="rect">
            <a:avLst/>
          </a:prstGeom>
          <a:ln>
            <a:solidFill>
              <a:srgbClr val="0A689E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1948"/>
              </a:lnSpc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государственной политики в сфере воспитания рекомендует к проведению все мероприятия указанные в разделе Основные мероприятия, и не менее двух мероприятий из каждого тематического блока на выбор ОО. Эти мероприятия находятся в разделе «Дополнительные мероприятия».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2750" y="3650875"/>
            <a:ext cx="8381580" cy="553998"/>
          </a:xfrm>
          <a:prstGeom prst="rect">
            <a:avLst/>
          </a:prstGeom>
          <a:ln>
            <a:solidFill>
              <a:srgbClr val="0A689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Особое внимание обратить на мероприятия посвящённые безопасности жизнедеятельности.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object 40"/>
          <p:cNvGrpSpPr/>
          <p:nvPr/>
        </p:nvGrpSpPr>
        <p:grpSpPr>
          <a:xfrm>
            <a:off x="3795479" y="5325060"/>
            <a:ext cx="1395720" cy="1235554"/>
            <a:chOff x="14459442" y="5444548"/>
            <a:chExt cx="3444240" cy="2823210"/>
          </a:xfrm>
        </p:grpSpPr>
        <p:sp>
          <p:nvSpPr>
            <p:cNvPr id="10" name="object 41"/>
            <p:cNvSpPr/>
            <p:nvPr/>
          </p:nvSpPr>
          <p:spPr>
            <a:xfrm>
              <a:off x="14459442" y="5444548"/>
              <a:ext cx="3444240" cy="2823210"/>
            </a:xfrm>
            <a:custGeom>
              <a:avLst/>
              <a:gdLst/>
              <a:ahLst/>
              <a:cxnLst/>
              <a:rect l="l" t="t" r="r" b="b"/>
              <a:pathLst>
                <a:path w="3444240" h="2823209">
                  <a:moveTo>
                    <a:pt x="0" y="0"/>
                  </a:moveTo>
                  <a:lnTo>
                    <a:pt x="0" y="2822678"/>
                  </a:lnTo>
                  <a:lnTo>
                    <a:pt x="3443643" y="2822678"/>
                  </a:lnTo>
                  <a:lnTo>
                    <a:pt x="3443643" y="13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2E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42"/>
            <p:cNvSpPr/>
            <p:nvPr/>
          </p:nvSpPr>
          <p:spPr>
            <a:xfrm>
              <a:off x="14593628" y="5575379"/>
              <a:ext cx="3175635" cy="2554605"/>
            </a:xfrm>
            <a:custGeom>
              <a:avLst/>
              <a:gdLst/>
              <a:ahLst/>
              <a:cxnLst/>
              <a:rect l="l" t="t" r="r" b="b"/>
              <a:pathLst>
                <a:path w="3175634" h="2554604">
                  <a:moveTo>
                    <a:pt x="3175170" y="0"/>
                  </a:moveTo>
                  <a:lnTo>
                    <a:pt x="0" y="0"/>
                  </a:lnTo>
                  <a:lnTo>
                    <a:pt x="0" y="2554508"/>
                  </a:lnTo>
                  <a:lnTo>
                    <a:pt x="3175170" y="2554508"/>
                  </a:lnTo>
                  <a:lnTo>
                    <a:pt x="3175170" y="0"/>
                  </a:lnTo>
                  <a:close/>
                </a:path>
              </a:pathLst>
            </a:custGeom>
            <a:solidFill>
              <a:srgbClr val="2E5C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43"/>
            <p:cNvSpPr/>
            <p:nvPr/>
          </p:nvSpPr>
          <p:spPr>
            <a:xfrm>
              <a:off x="15120934" y="5689622"/>
              <a:ext cx="2473325" cy="2364740"/>
            </a:xfrm>
            <a:custGeom>
              <a:avLst/>
              <a:gdLst/>
              <a:ahLst/>
              <a:cxnLst/>
              <a:rect l="l" t="t" r="r" b="b"/>
              <a:pathLst>
                <a:path w="2473325" h="2364740">
                  <a:moveTo>
                    <a:pt x="1271393" y="0"/>
                  </a:moveTo>
                  <a:lnTo>
                    <a:pt x="1221372" y="737"/>
                  </a:lnTo>
                  <a:lnTo>
                    <a:pt x="1171410" y="2950"/>
                  </a:lnTo>
                  <a:lnTo>
                    <a:pt x="1121538" y="6633"/>
                  </a:lnTo>
                  <a:lnTo>
                    <a:pt x="1071788" y="11787"/>
                  </a:lnTo>
                  <a:lnTo>
                    <a:pt x="1022192" y="18406"/>
                  </a:lnTo>
                  <a:lnTo>
                    <a:pt x="972781" y="26491"/>
                  </a:lnTo>
                  <a:lnTo>
                    <a:pt x="923586" y="36036"/>
                  </a:lnTo>
                  <a:lnTo>
                    <a:pt x="874639" y="47041"/>
                  </a:lnTo>
                  <a:lnTo>
                    <a:pt x="825972" y="59503"/>
                  </a:lnTo>
                  <a:lnTo>
                    <a:pt x="777615" y="73419"/>
                  </a:lnTo>
                  <a:lnTo>
                    <a:pt x="729601" y="88787"/>
                  </a:lnTo>
                  <a:lnTo>
                    <a:pt x="681961" y="105604"/>
                  </a:lnTo>
                  <a:lnTo>
                    <a:pt x="634726" y="123868"/>
                  </a:lnTo>
                  <a:lnTo>
                    <a:pt x="587927" y="143576"/>
                  </a:lnTo>
                  <a:lnTo>
                    <a:pt x="542931" y="164333"/>
                  </a:lnTo>
                  <a:lnTo>
                    <a:pt x="498507" y="186668"/>
                  </a:lnTo>
                  <a:lnTo>
                    <a:pt x="454850" y="210632"/>
                  </a:lnTo>
                  <a:lnTo>
                    <a:pt x="412158" y="236276"/>
                  </a:lnTo>
                  <a:lnTo>
                    <a:pt x="370629" y="263649"/>
                  </a:lnTo>
                  <a:lnTo>
                    <a:pt x="330457" y="292801"/>
                  </a:lnTo>
                  <a:lnTo>
                    <a:pt x="291842" y="323783"/>
                  </a:lnTo>
                  <a:lnTo>
                    <a:pt x="254979" y="356644"/>
                  </a:lnTo>
                  <a:lnTo>
                    <a:pt x="220065" y="391435"/>
                  </a:lnTo>
                  <a:lnTo>
                    <a:pt x="187297" y="428207"/>
                  </a:lnTo>
                  <a:lnTo>
                    <a:pt x="156873" y="467008"/>
                  </a:lnTo>
                  <a:lnTo>
                    <a:pt x="128988" y="507890"/>
                  </a:lnTo>
                  <a:lnTo>
                    <a:pt x="103024" y="552305"/>
                  </a:lnTo>
                  <a:lnTo>
                    <a:pt x="80287" y="598246"/>
                  </a:lnTo>
                  <a:lnTo>
                    <a:pt x="60658" y="645536"/>
                  </a:lnTo>
                  <a:lnTo>
                    <a:pt x="44013" y="693997"/>
                  </a:lnTo>
                  <a:lnTo>
                    <a:pt x="30230" y="743453"/>
                  </a:lnTo>
                  <a:lnTo>
                    <a:pt x="19189" y="793727"/>
                  </a:lnTo>
                  <a:lnTo>
                    <a:pt x="10768" y="844640"/>
                  </a:lnTo>
                  <a:lnTo>
                    <a:pt x="4843" y="896016"/>
                  </a:lnTo>
                  <a:lnTo>
                    <a:pt x="1295" y="947678"/>
                  </a:lnTo>
                  <a:lnTo>
                    <a:pt x="0" y="999448"/>
                  </a:lnTo>
                  <a:lnTo>
                    <a:pt x="836" y="1051149"/>
                  </a:lnTo>
                  <a:lnTo>
                    <a:pt x="3683" y="1102605"/>
                  </a:lnTo>
                  <a:lnTo>
                    <a:pt x="8098" y="1151406"/>
                  </a:lnTo>
                  <a:lnTo>
                    <a:pt x="14187" y="1200050"/>
                  </a:lnTo>
                  <a:lnTo>
                    <a:pt x="21950" y="1248462"/>
                  </a:lnTo>
                  <a:lnTo>
                    <a:pt x="31387" y="1296567"/>
                  </a:lnTo>
                  <a:lnTo>
                    <a:pt x="42499" y="1344289"/>
                  </a:lnTo>
                  <a:lnTo>
                    <a:pt x="55287" y="1391553"/>
                  </a:lnTo>
                  <a:lnTo>
                    <a:pt x="69750" y="1438283"/>
                  </a:lnTo>
                  <a:lnTo>
                    <a:pt x="85889" y="1484405"/>
                  </a:lnTo>
                  <a:lnTo>
                    <a:pt x="103705" y="1529843"/>
                  </a:lnTo>
                  <a:lnTo>
                    <a:pt x="123198" y="1574521"/>
                  </a:lnTo>
                  <a:lnTo>
                    <a:pt x="144369" y="1618365"/>
                  </a:lnTo>
                  <a:lnTo>
                    <a:pt x="167218" y="1661300"/>
                  </a:lnTo>
                  <a:lnTo>
                    <a:pt x="188220" y="1657181"/>
                  </a:lnTo>
                  <a:lnTo>
                    <a:pt x="209449" y="1654210"/>
                  </a:lnTo>
                  <a:lnTo>
                    <a:pt x="230864" y="1652399"/>
                  </a:lnTo>
                  <a:lnTo>
                    <a:pt x="252419" y="1651761"/>
                  </a:lnTo>
                  <a:lnTo>
                    <a:pt x="285088" y="1653338"/>
                  </a:lnTo>
                  <a:lnTo>
                    <a:pt x="349200" y="1665543"/>
                  </a:lnTo>
                  <a:lnTo>
                    <a:pt x="408228" y="1688338"/>
                  </a:lnTo>
                  <a:lnTo>
                    <a:pt x="461170" y="1718860"/>
                  </a:lnTo>
                  <a:lnTo>
                    <a:pt x="524807" y="1771657"/>
                  </a:lnTo>
                  <a:lnTo>
                    <a:pt x="559931" y="1810096"/>
                  </a:lnTo>
                  <a:lnTo>
                    <a:pt x="591014" y="1852014"/>
                  </a:lnTo>
                  <a:lnTo>
                    <a:pt x="617790" y="1897094"/>
                  </a:lnTo>
                  <a:lnTo>
                    <a:pt x="647935" y="1960822"/>
                  </a:lnTo>
                  <a:lnTo>
                    <a:pt x="671475" y="2027393"/>
                  </a:lnTo>
                  <a:lnTo>
                    <a:pt x="681904" y="2064533"/>
                  </a:lnTo>
                  <a:lnTo>
                    <a:pt x="684406" y="2077235"/>
                  </a:lnTo>
                  <a:lnTo>
                    <a:pt x="683579" y="2075130"/>
                  </a:lnTo>
                  <a:lnTo>
                    <a:pt x="673565" y="2038688"/>
                  </a:lnTo>
                  <a:lnTo>
                    <a:pt x="670323" y="2027603"/>
                  </a:lnTo>
                  <a:lnTo>
                    <a:pt x="646159" y="1961497"/>
                  </a:lnTo>
                  <a:lnTo>
                    <a:pt x="615696" y="1898172"/>
                  </a:lnTo>
                  <a:lnTo>
                    <a:pt x="588786" y="1853624"/>
                  </a:lnTo>
                  <a:lnTo>
                    <a:pt x="557643" y="1812224"/>
                  </a:lnTo>
                  <a:lnTo>
                    <a:pt x="522530" y="1774284"/>
                  </a:lnTo>
                  <a:lnTo>
                    <a:pt x="483711" y="1740114"/>
                  </a:lnTo>
                  <a:lnTo>
                    <a:pt x="433639" y="1706153"/>
                  </a:lnTo>
                  <a:lnTo>
                    <a:pt x="379295" y="1679927"/>
                  </a:lnTo>
                  <a:lnTo>
                    <a:pt x="317074" y="1662135"/>
                  </a:lnTo>
                  <a:lnTo>
                    <a:pt x="252733" y="1656138"/>
                  </a:lnTo>
                  <a:lnTo>
                    <a:pt x="231595" y="1656706"/>
                  </a:lnTo>
                  <a:lnTo>
                    <a:pt x="210631" y="1658415"/>
                  </a:lnTo>
                  <a:lnTo>
                    <a:pt x="189881" y="1661247"/>
                  </a:lnTo>
                  <a:lnTo>
                    <a:pt x="169385" y="1665184"/>
                  </a:lnTo>
                  <a:lnTo>
                    <a:pt x="193997" y="1706926"/>
                  </a:lnTo>
                  <a:lnTo>
                    <a:pt x="220274" y="1747603"/>
                  </a:lnTo>
                  <a:lnTo>
                    <a:pt x="248219" y="1787142"/>
                  </a:lnTo>
                  <a:lnTo>
                    <a:pt x="277833" y="1825471"/>
                  </a:lnTo>
                  <a:lnTo>
                    <a:pt x="309119" y="1862519"/>
                  </a:lnTo>
                  <a:lnTo>
                    <a:pt x="342001" y="1898447"/>
                  </a:lnTo>
                  <a:lnTo>
                    <a:pt x="376235" y="1933327"/>
                  </a:lnTo>
                  <a:lnTo>
                    <a:pt x="411760" y="1967123"/>
                  </a:lnTo>
                  <a:lnTo>
                    <a:pt x="448517" y="1999798"/>
                  </a:lnTo>
                  <a:lnTo>
                    <a:pt x="486446" y="2031318"/>
                  </a:lnTo>
                  <a:lnTo>
                    <a:pt x="525489" y="2061648"/>
                  </a:lnTo>
                  <a:lnTo>
                    <a:pt x="565585" y="2090750"/>
                  </a:lnTo>
                  <a:lnTo>
                    <a:pt x="606675" y="2118591"/>
                  </a:lnTo>
                  <a:lnTo>
                    <a:pt x="648699" y="2145133"/>
                  </a:lnTo>
                  <a:lnTo>
                    <a:pt x="691597" y="2170343"/>
                  </a:lnTo>
                  <a:lnTo>
                    <a:pt x="735311" y="2194184"/>
                  </a:lnTo>
                  <a:lnTo>
                    <a:pt x="779780" y="2216620"/>
                  </a:lnTo>
                  <a:lnTo>
                    <a:pt x="824945" y="2237617"/>
                  </a:lnTo>
                  <a:lnTo>
                    <a:pt x="870747" y="2257138"/>
                  </a:lnTo>
                  <a:lnTo>
                    <a:pt x="917125" y="2275148"/>
                  </a:lnTo>
                  <a:lnTo>
                    <a:pt x="964021" y="2291612"/>
                  </a:lnTo>
                  <a:lnTo>
                    <a:pt x="1011374" y="2306494"/>
                  </a:lnTo>
                  <a:lnTo>
                    <a:pt x="1059125" y="2319758"/>
                  </a:lnTo>
                  <a:lnTo>
                    <a:pt x="1107215" y="2331368"/>
                  </a:lnTo>
                  <a:lnTo>
                    <a:pt x="1155583" y="2341290"/>
                  </a:lnTo>
                  <a:lnTo>
                    <a:pt x="1204171" y="2349488"/>
                  </a:lnTo>
                  <a:lnTo>
                    <a:pt x="1252919" y="2355926"/>
                  </a:lnTo>
                  <a:lnTo>
                    <a:pt x="1301767" y="2360569"/>
                  </a:lnTo>
                  <a:lnTo>
                    <a:pt x="1350656" y="2363380"/>
                  </a:lnTo>
                  <a:lnTo>
                    <a:pt x="1399526" y="2364325"/>
                  </a:lnTo>
                  <a:lnTo>
                    <a:pt x="1428094" y="2363996"/>
                  </a:lnTo>
                  <a:lnTo>
                    <a:pt x="1456623" y="2363006"/>
                  </a:lnTo>
                  <a:lnTo>
                    <a:pt x="1456205" y="2363425"/>
                  </a:lnTo>
                  <a:lnTo>
                    <a:pt x="1497460" y="2363383"/>
                  </a:lnTo>
                  <a:lnTo>
                    <a:pt x="1540884" y="2361668"/>
                  </a:lnTo>
                  <a:lnTo>
                    <a:pt x="1562484" y="2360200"/>
                  </a:lnTo>
                  <a:lnTo>
                    <a:pt x="1545856" y="2306959"/>
                  </a:lnTo>
                  <a:lnTo>
                    <a:pt x="1537114" y="2257265"/>
                  </a:lnTo>
                  <a:lnTo>
                    <a:pt x="1538057" y="2212704"/>
                  </a:lnTo>
                  <a:lnTo>
                    <a:pt x="1550484" y="2174865"/>
                  </a:lnTo>
                  <a:lnTo>
                    <a:pt x="1525019" y="2065172"/>
                  </a:lnTo>
                  <a:lnTo>
                    <a:pt x="1793692" y="1959730"/>
                  </a:lnTo>
                  <a:lnTo>
                    <a:pt x="1990974" y="2254947"/>
                  </a:lnTo>
                  <a:lnTo>
                    <a:pt x="2052740" y="2228425"/>
                  </a:lnTo>
                  <a:lnTo>
                    <a:pt x="2110338" y="2200979"/>
                  </a:lnTo>
                  <a:lnTo>
                    <a:pt x="2163327" y="2173217"/>
                  </a:lnTo>
                  <a:lnTo>
                    <a:pt x="2211269" y="2145748"/>
                  </a:lnTo>
                  <a:lnTo>
                    <a:pt x="2253726" y="2119182"/>
                  </a:lnTo>
                  <a:lnTo>
                    <a:pt x="2290257" y="2094127"/>
                  </a:lnTo>
                  <a:lnTo>
                    <a:pt x="2343790" y="2050984"/>
                  </a:lnTo>
                  <a:lnTo>
                    <a:pt x="2375867" y="2017336"/>
                  </a:lnTo>
                  <a:lnTo>
                    <a:pt x="2404385" y="1980154"/>
                  </a:lnTo>
                  <a:lnTo>
                    <a:pt x="2428754" y="1940101"/>
                  </a:lnTo>
                  <a:lnTo>
                    <a:pt x="2448387" y="1897840"/>
                  </a:lnTo>
                  <a:lnTo>
                    <a:pt x="2462695" y="1854035"/>
                  </a:lnTo>
                  <a:lnTo>
                    <a:pt x="2471088" y="1809348"/>
                  </a:lnTo>
                  <a:lnTo>
                    <a:pt x="2472979" y="1764443"/>
                  </a:lnTo>
                  <a:lnTo>
                    <a:pt x="2467778" y="1719982"/>
                  </a:lnTo>
                  <a:lnTo>
                    <a:pt x="2454897" y="1676629"/>
                  </a:lnTo>
                  <a:lnTo>
                    <a:pt x="2431393" y="1630907"/>
                  </a:lnTo>
                  <a:lnTo>
                    <a:pt x="2400405" y="1590307"/>
                  </a:lnTo>
                  <a:lnTo>
                    <a:pt x="2363433" y="1554332"/>
                  </a:lnTo>
                  <a:lnTo>
                    <a:pt x="2321981" y="1522484"/>
                  </a:lnTo>
                  <a:lnTo>
                    <a:pt x="2277548" y="1494266"/>
                  </a:lnTo>
                  <a:lnTo>
                    <a:pt x="2231636" y="1469180"/>
                  </a:lnTo>
                  <a:lnTo>
                    <a:pt x="2185048" y="1445958"/>
                  </a:lnTo>
                  <a:lnTo>
                    <a:pt x="2138191" y="1422908"/>
                  </a:lnTo>
                  <a:lnTo>
                    <a:pt x="2091961" y="1398863"/>
                  </a:lnTo>
                  <a:lnTo>
                    <a:pt x="2047254" y="1372657"/>
                  </a:lnTo>
                  <a:lnTo>
                    <a:pt x="2004965" y="1343125"/>
                  </a:lnTo>
                  <a:lnTo>
                    <a:pt x="1965990" y="1309101"/>
                  </a:lnTo>
                  <a:lnTo>
                    <a:pt x="1936742" y="1274897"/>
                  </a:lnTo>
                  <a:lnTo>
                    <a:pt x="1914328" y="1235814"/>
                  </a:lnTo>
                  <a:lnTo>
                    <a:pt x="1902761" y="1193729"/>
                  </a:lnTo>
                  <a:lnTo>
                    <a:pt x="1906055" y="1150519"/>
                  </a:lnTo>
                  <a:lnTo>
                    <a:pt x="1928361" y="1107585"/>
                  </a:lnTo>
                  <a:lnTo>
                    <a:pt x="1964485" y="1075098"/>
                  </a:lnTo>
                  <a:lnTo>
                    <a:pt x="2009401" y="1049450"/>
                  </a:lnTo>
                  <a:lnTo>
                    <a:pt x="2058083" y="1027031"/>
                  </a:lnTo>
                  <a:lnTo>
                    <a:pt x="2105504" y="1004231"/>
                  </a:lnTo>
                  <a:lnTo>
                    <a:pt x="2147037" y="977700"/>
                  </a:lnTo>
                  <a:lnTo>
                    <a:pt x="2184068" y="945522"/>
                  </a:lnTo>
                  <a:lnTo>
                    <a:pt x="2216395" y="908484"/>
                  </a:lnTo>
                  <a:lnTo>
                    <a:pt x="2243815" y="867373"/>
                  </a:lnTo>
                  <a:lnTo>
                    <a:pt x="2266127" y="822975"/>
                  </a:lnTo>
                  <a:lnTo>
                    <a:pt x="2283128" y="776078"/>
                  </a:lnTo>
                  <a:lnTo>
                    <a:pt x="2294616" y="727469"/>
                  </a:lnTo>
                  <a:lnTo>
                    <a:pt x="2300388" y="677935"/>
                  </a:lnTo>
                  <a:lnTo>
                    <a:pt x="2300242" y="628263"/>
                  </a:lnTo>
                  <a:lnTo>
                    <a:pt x="2294428" y="579263"/>
                  </a:lnTo>
                  <a:lnTo>
                    <a:pt x="2283557" y="531378"/>
                  </a:lnTo>
                  <a:lnTo>
                    <a:pt x="2267986" y="484846"/>
                  </a:lnTo>
                  <a:lnTo>
                    <a:pt x="2248073" y="439906"/>
                  </a:lnTo>
                  <a:lnTo>
                    <a:pt x="2224175" y="396795"/>
                  </a:lnTo>
                  <a:lnTo>
                    <a:pt x="2196652" y="355752"/>
                  </a:lnTo>
                  <a:lnTo>
                    <a:pt x="2165860" y="317014"/>
                  </a:lnTo>
                  <a:lnTo>
                    <a:pt x="2132158" y="280819"/>
                  </a:lnTo>
                  <a:lnTo>
                    <a:pt x="2095902" y="247406"/>
                  </a:lnTo>
                  <a:lnTo>
                    <a:pt x="2057493" y="216827"/>
                  </a:lnTo>
                  <a:lnTo>
                    <a:pt x="2017245" y="188883"/>
                  </a:lnTo>
                  <a:lnTo>
                    <a:pt x="1975363" y="163435"/>
                  </a:lnTo>
                  <a:lnTo>
                    <a:pt x="1932047" y="140342"/>
                  </a:lnTo>
                  <a:lnTo>
                    <a:pt x="1887502" y="119465"/>
                  </a:lnTo>
                  <a:lnTo>
                    <a:pt x="1841930" y="100664"/>
                  </a:lnTo>
                  <a:lnTo>
                    <a:pt x="1795533" y="83799"/>
                  </a:lnTo>
                  <a:lnTo>
                    <a:pt x="1748514" y="68730"/>
                  </a:lnTo>
                  <a:lnTo>
                    <a:pt x="1701077" y="55317"/>
                  </a:lnTo>
                  <a:lnTo>
                    <a:pt x="1653867" y="43685"/>
                  </a:lnTo>
                  <a:lnTo>
                    <a:pt x="1606458" y="33430"/>
                  </a:lnTo>
                  <a:lnTo>
                    <a:pt x="1558879" y="24548"/>
                  </a:lnTo>
                  <a:lnTo>
                    <a:pt x="1511157" y="17038"/>
                  </a:lnTo>
                  <a:lnTo>
                    <a:pt x="1463322" y="10899"/>
                  </a:lnTo>
                  <a:lnTo>
                    <a:pt x="1415399" y="6127"/>
                  </a:lnTo>
                  <a:lnTo>
                    <a:pt x="1367418" y="2722"/>
                  </a:lnTo>
                  <a:lnTo>
                    <a:pt x="1319407" y="680"/>
                  </a:lnTo>
                  <a:lnTo>
                    <a:pt x="1271393" y="0"/>
                  </a:lnTo>
                  <a:close/>
                </a:path>
              </a:pathLst>
            </a:custGeom>
            <a:solidFill>
              <a:srgbClr val="426B7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44"/>
            <p:cNvSpPr/>
            <p:nvPr/>
          </p:nvSpPr>
          <p:spPr>
            <a:xfrm>
              <a:off x="16092301" y="5841008"/>
              <a:ext cx="50165" cy="12065"/>
            </a:xfrm>
            <a:custGeom>
              <a:avLst/>
              <a:gdLst/>
              <a:ahLst/>
              <a:cxnLst/>
              <a:rect l="l" t="t" r="r" b="b"/>
              <a:pathLst>
                <a:path w="50165" h="12064">
                  <a:moveTo>
                    <a:pt x="47261" y="0"/>
                  </a:moveTo>
                  <a:lnTo>
                    <a:pt x="42015" y="1394"/>
                  </a:lnTo>
                  <a:lnTo>
                    <a:pt x="34400" y="3630"/>
                  </a:lnTo>
                  <a:lnTo>
                    <a:pt x="24952" y="6068"/>
                  </a:lnTo>
                  <a:lnTo>
                    <a:pt x="11381" y="9156"/>
                  </a:lnTo>
                  <a:lnTo>
                    <a:pt x="0" y="9586"/>
                  </a:lnTo>
                  <a:lnTo>
                    <a:pt x="0" y="10758"/>
                  </a:lnTo>
                  <a:lnTo>
                    <a:pt x="12969" y="11677"/>
                  </a:lnTo>
                  <a:lnTo>
                    <a:pt x="25778" y="10159"/>
                  </a:lnTo>
                  <a:lnTo>
                    <a:pt x="38097" y="6273"/>
                  </a:lnTo>
                  <a:lnTo>
                    <a:pt x="49600" y="89"/>
                  </a:lnTo>
                  <a:lnTo>
                    <a:pt x="47261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5" name="object 4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28094" y="5687387"/>
              <a:ext cx="253625" cy="160109"/>
            </a:xfrm>
            <a:prstGeom prst="rect">
              <a:avLst/>
            </a:prstGeom>
          </p:spPr>
        </p:pic>
        <p:sp>
          <p:nvSpPr>
            <p:cNvPr id="16" name="object 46"/>
            <p:cNvSpPr/>
            <p:nvPr/>
          </p:nvSpPr>
          <p:spPr>
            <a:xfrm>
              <a:off x="16008756" y="5693200"/>
              <a:ext cx="412115" cy="157480"/>
            </a:xfrm>
            <a:custGeom>
              <a:avLst/>
              <a:gdLst/>
              <a:ahLst/>
              <a:cxnLst/>
              <a:rect l="l" t="t" r="r" b="b"/>
              <a:pathLst>
                <a:path w="412115" h="157479">
                  <a:moveTo>
                    <a:pt x="72161" y="102450"/>
                  </a:moveTo>
                  <a:lnTo>
                    <a:pt x="72161" y="102666"/>
                  </a:lnTo>
                  <a:lnTo>
                    <a:pt x="72161" y="102450"/>
                  </a:lnTo>
                  <a:close/>
                </a:path>
                <a:path w="412115" h="157479">
                  <a:moveTo>
                    <a:pt x="72682" y="102755"/>
                  </a:moveTo>
                  <a:lnTo>
                    <a:pt x="72085" y="101828"/>
                  </a:lnTo>
                  <a:lnTo>
                    <a:pt x="71348" y="100990"/>
                  </a:lnTo>
                  <a:lnTo>
                    <a:pt x="70485" y="100304"/>
                  </a:lnTo>
                  <a:lnTo>
                    <a:pt x="72682" y="102755"/>
                  </a:lnTo>
                  <a:close/>
                </a:path>
                <a:path w="412115" h="157479">
                  <a:moveTo>
                    <a:pt x="79883" y="0"/>
                  </a:moveTo>
                  <a:lnTo>
                    <a:pt x="69710" y="800"/>
                  </a:lnTo>
                  <a:lnTo>
                    <a:pt x="59588" y="2095"/>
                  </a:lnTo>
                  <a:lnTo>
                    <a:pt x="49542" y="3848"/>
                  </a:lnTo>
                  <a:lnTo>
                    <a:pt x="39573" y="6083"/>
                  </a:lnTo>
                  <a:lnTo>
                    <a:pt x="29502" y="7810"/>
                  </a:lnTo>
                  <a:lnTo>
                    <a:pt x="22186" y="9461"/>
                  </a:lnTo>
                  <a:lnTo>
                    <a:pt x="22771" y="3086"/>
                  </a:lnTo>
                  <a:lnTo>
                    <a:pt x="20688" y="9804"/>
                  </a:lnTo>
                  <a:lnTo>
                    <a:pt x="19532" y="10058"/>
                  </a:lnTo>
                  <a:lnTo>
                    <a:pt x="9690" y="12839"/>
                  </a:lnTo>
                  <a:lnTo>
                    <a:pt x="0" y="16116"/>
                  </a:lnTo>
                  <a:lnTo>
                    <a:pt x="10172" y="15303"/>
                  </a:lnTo>
                  <a:lnTo>
                    <a:pt x="19519" y="14122"/>
                  </a:lnTo>
                  <a:lnTo>
                    <a:pt x="18948" y="16294"/>
                  </a:lnTo>
                  <a:lnTo>
                    <a:pt x="17437" y="22999"/>
                  </a:lnTo>
                  <a:lnTo>
                    <a:pt x="16179" y="29781"/>
                  </a:lnTo>
                  <a:lnTo>
                    <a:pt x="13157" y="43992"/>
                  </a:lnTo>
                  <a:lnTo>
                    <a:pt x="10083" y="58978"/>
                  </a:lnTo>
                  <a:lnTo>
                    <a:pt x="8826" y="65227"/>
                  </a:lnTo>
                  <a:lnTo>
                    <a:pt x="7924" y="65303"/>
                  </a:lnTo>
                  <a:lnTo>
                    <a:pt x="1041" y="66154"/>
                  </a:lnTo>
                  <a:lnTo>
                    <a:pt x="7886" y="67754"/>
                  </a:lnTo>
                  <a:lnTo>
                    <a:pt x="8318" y="67818"/>
                  </a:lnTo>
                  <a:lnTo>
                    <a:pt x="6642" y="76225"/>
                  </a:lnTo>
                  <a:lnTo>
                    <a:pt x="723" y="106603"/>
                  </a:lnTo>
                  <a:lnTo>
                    <a:pt x="381" y="108038"/>
                  </a:lnTo>
                  <a:lnTo>
                    <a:pt x="165" y="109499"/>
                  </a:lnTo>
                  <a:lnTo>
                    <a:pt x="152" y="111620"/>
                  </a:lnTo>
                  <a:lnTo>
                    <a:pt x="254" y="113182"/>
                  </a:lnTo>
                  <a:lnTo>
                    <a:pt x="1841" y="115036"/>
                  </a:lnTo>
                  <a:lnTo>
                    <a:pt x="5422" y="115773"/>
                  </a:lnTo>
                  <a:lnTo>
                    <a:pt x="6908" y="115773"/>
                  </a:lnTo>
                  <a:lnTo>
                    <a:pt x="8343" y="115455"/>
                  </a:lnTo>
                  <a:lnTo>
                    <a:pt x="29083" y="111823"/>
                  </a:lnTo>
                  <a:lnTo>
                    <a:pt x="52044" y="107721"/>
                  </a:lnTo>
                  <a:lnTo>
                    <a:pt x="60972" y="105994"/>
                  </a:lnTo>
                  <a:lnTo>
                    <a:pt x="67919" y="104533"/>
                  </a:lnTo>
                  <a:lnTo>
                    <a:pt x="72682" y="103403"/>
                  </a:lnTo>
                  <a:lnTo>
                    <a:pt x="72529" y="103187"/>
                  </a:lnTo>
                  <a:lnTo>
                    <a:pt x="72161" y="102666"/>
                  </a:lnTo>
                  <a:lnTo>
                    <a:pt x="72161" y="103187"/>
                  </a:lnTo>
                  <a:lnTo>
                    <a:pt x="72047" y="102501"/>
                  </a:lnTo>
                  <a:lnTo>
                    <a:pt x="70485" y="100304"/>
                  </a:lnTo>
                  <a:lnTo>
                    <a:pt x="70485" y="101371"/>
                  </a:lnTo>
                  <a:lnTo>
                    <a:pt x="71526" y="102501"/>
                  </a:lnTo>
                  <a:lnTo>
                    <a:pt x="67538" y="102895"/>
                  </a:lnTo>
                  <a:lnTo>
                    <a:pt x="60604" y="103746"/>
                  </a:lnTo>
                  <a:lnTo>
                    <a:pt x="40830" y="106502"/>
                  </a:lnTo>
                  <a:lnTo>
                    <a:pt x="7835" y="111620"/>
                  </a:lnTo>
                  <a:lnTo>
                    <a:pt x="6832" y="111823"/>
                  </a:lnTo>
                  <a:lnTo>
                    <a:pt x="5803" y="111823"/>
                  </a:lnTo>
                  <a:lnTo>
                    <a:pt x="4813" y="111620"/>
                  </a:lnTo>
                  <a:lnTo>
                    <a:pt x="4076" y="110769"/>
                  </a:lnTo>
                  <a:lnTo>
                    <a:pt x="4165" y="109499"/>
                  </a:lnTo>
                  <a:lnTo>
                    <a:pt x="4318" y="108534"/>
                  </a:lnTo>
                  <a:lnTo>
                    <a:pt x="4597" y="107454"/>
                  </a:lnTo>
                  <a:lnTo>
                    <a:pt x="5842" y="100838"/>
                  </a:lnTo>
                  <a:lnTo>
                    <a:pt x="6896" y="98272"/>
                  </a:lnTo>
                  <a:lnTo>
                    <a:pt x="6896" y="95504"/>
                  </a:lnTo>
                  <a:lnTo>
                    <a:pt x="10426" y="76962"/>
                  </a:lnTo>
                  <a:lnTo>
                    <a:pt x="12026" y="68300"/>
                  </a:lnTo>
                  <a:lnTo>
                    <a:pt x="14820" y="68656"/>
                  </a:lnTo>
                  <a:lnTo>
                    <a:pt x="21818" y="68872"/>
                  </a:lnTo>
                  <a:lnTo>
                    <a:pt x="28829" y="68389"/>
                  </a:lnTo>
                  <a:lnTo>
                    <a:pt x="35839" y="68097"/>
                  </a:lnTo>
                  <a:lnTo>
                    <a:pt x="42773" y="67081"/>
                  </a:lnTo>
                  <a:lnTo>
                    <a:pt x="49568" y="65366"/>
                  </a:lnTo>
                  <a:lnTo>
                    <a:pt x="56172" y="62966"/>
                  </a:lnTo>
                  <a:lnTo>
                    <a:pt x="49301" y="62877"/>
                  </a:lnTo>
                  <a:lnTo>
                    <a:pt x="42418" y="63080"/>
                  </a:lnTo>
                  <a:lnTo>
                    <a:pt x="35560" y="63576"/>
                  </a:lnTo>
                  <a:lnTo>
                    <a:pt x="28714" y="64338"/>
                  </a:lnTo>
                  <a:lnTo>
                    <a:pt x="21767" y="64389"/>
                  </a:lnTo>
                  <a:lnTo>
                    <a:pt x="14846" y="64706"/>
                  </a:lnTo>
                  <a:lnTo>
                    <a:pt x="12661" y="64897"/>
                  </a:lnTo>
                  <a:lnTo>
                    <a:pt x="13766" y="58978"/>
                  </a:lnTo>
                  <a:lnTo>
                    <a:pt x="16586" y="43383"/>
                  </a:lnTo>
                  <a:lnTo>
                    <a:pt x="18999" y="29781"/>
                  </a:lnTo>
                  <a:lnTo>
                    <a:pt x="20218" y="23558"/>
                  </a:lnTo>
                  <a:lnTo>
                    <a:pt x="21297" y="16764"/>
                  </a:lnTo>
                  <a:lnTo>
                    <a:pt x="21653" y="13792"/>
                  </a:lnTo>
                  <a:lnTo>
                    <a:pt x="30340" y="12255"/>
                  </a:lnTo>
                  <a:lnTo>
                    <a:pt x="40309" y="10020"/>
                  </a:lnTo>
                  <a:lnTo>
                    <a:pt x="50380" y="8293"/>
                  </a:lnTo>
                  <a:lnTo>
                    <a:pt x="60350" y="6045"/>
                  </a:lnTo>
                  <a:lnTo>
                    <a:pt x="70192" y="3276"/>
                  </a:lnTo>
                  <a:lnTo>
                    <a:pt x="79883" y="0"/>
                  </a:lnTo>
                  <a:close/>
                </a:path>
                <a:path w="412115" h="157479">
                  <a:moveTo>
                    <a:pt x="111963" y="77609"/>
                  </a:moveTo>
                  <a:lnTo>
                    <a:pt x="111379" y="76720"/>
                  </a:lnTo>
                  <a:lnTo>
                    <a:pt x="109372" y="76225"/>
                  </a:lnTo>
                  <a:lnTo>
                    <a:pt x="108419" y="76822"/>
                  </a:lnTo>
                  <a:lnTo>
                    <a:pt x="108178" y="77787"/>
                  </a:lnTo>
                  <a:lnTo>
                    <a:pt x="105613" y="85039"/>
                  </a:lnTo>
                  <a:lnTo>
                    <a:pt x="85839" y="113855"/>
                  </a:lnTo>
                  <a:lnTo>
                    <a:pt x="89623" y="112128"/>
                  </a:lnTo>
                  <a:lnTo>
                    <a:pt x="92989" y="109537"/>
                  </a:lnTo>
                  <a:lnTo>
                    <a:pt x="95643" y="106286"/>
                  </a:lnTo>
                  <a:lnTo>
                    <a:pt x="100863" y="100215"/>
                  </a:lnTo>
                  <a:lnTo>
                    <a:pt x="105308" y="93573"/>
                  </a:lnTo>
                  <a:lnTo>
                    <a:pt x="106730" y="90792"/>
                  </a:lnTo>
                  <a:lnTo>
                    <a:pt x="106603" y="98539"/>
                  </a:lnTo>
                  <a:lnTo>
                    <a:pt x="106324" y="104686"/>
                  </a:lnTo>
                  <a:lnTo>
                    <a:pt x="106210" y="108216"/>
                  </a:lnTo>
                  <a:lnTo>
                    <a:pt x="106108" y="119659"/>
                  </a:lnTo>
                  <a:lnTo>
                    <a:pt x="106235" y="128384"/>
                  </a:lnTo>
                  <a:lnTo>
                    <a:pt x="106718" y="139153"/>
                  </a:lnTo>
                  <a:lnTo>
                    <a:pt x="106794" y="145313"/>
                  </a:lnTo>
                  <a:lnTo>
                    <a:pt x="107594" y="151333"/>
                  </a:lnTo>
                  <a:lnTo>
                    <a:pt x="109131" y="157187"/>
                  </a:lnTo>
                  <a:lnTo>
                    <a:pt x="109880" y="151206"/>
                  </a:lnTo>
                  <a:lnTo>
                    <a:pt x="110096" y="145161"/>
                  </a:lnTo>
                  <a:lnTo>
                    <a:pt x="109766" y="139255"/>
                  </a:lnTo>
                  <a:lnTo>
                    <a:pt x="109880" y="117487"/>
                  </a:lnTo>
                  <a:lnTo>
                    <a:pt x="110096" y="109537"/>
                  </a:lnTo>
                  <a:lnTo>
                    <a:pt x="110680" y="95935"/>
                  </a:lnTo>
                  <a:lnTo>
                    <a:pt x="111010" y="89852"/>
                  </a:lnTo>
                  <a:lnTo>
                    <a:pt x="111836" y="83985"/>
                  </a:lnTo>
                  <a:lnTo>
                    <a:pt x="111899" y="78105"/>
                  </a:lnTo>
                  <a:lnTo>
                    <a:pt x="111963" y="77609"/>
                  </a:lnTo>
                  <a:close/>
                </a:path>
                <a:path w="412115" h="157479">
                  <a:moveTo>
                    <a:pt x="204558" y="67221"/>
                  </a:moveTo>
                  <a:lnTo>
                    <a:pt x="188493" y="68516"/>
                  </a:lnTo>
                  <a:lnTo>
                    <a:pt x="173837" y="69977"/>
                  </a:lnTo>
                  <a:lnTo>
                    <a:pt x="173228" y="66294"/>
                  </a:lnTo>
                  <a:lnTo>
                    <a:pt x="171373" y="58216"/>
                  </a:lnTo>
                  <a:lnTo>
                    <a:pt x="169037" y="50266"/>
                  </a:lnTo>
                  <a:lnTo>
                    <a:pt x="166243" y="42468"/>
                  </a:lnTo>
                  <a:lnTo>
                    <a:pt x="166636" y="50850"/>
                  </a:lnTo>
                  <a:lnTo>
                    <a:pt x="167525" y="59194"/>
                  </a:lnTo>
                  <a:lnTo>
                    <a:pt x="168884" y="67475"/>
                  </a:lnTo>
                  <a:lnTo>
                    <a:pt x="169545" y="70472"/>
                  </a:lnTo>
                  <a:lnTo>
                    <a:pt x="156425" y="72034"/>
                  </a:lnTo>
                  <a:lnTo>
                    <a:pt x="140449" y="74269"/>
                  </a:lnTo>
                  <a:lnTo>
                    <a:pt x="156679" y="75006"/>
                  </a:lnTo>
                  <a:lnTo>
                    <a:pt x="170395" y="74218"/>
                  </a:lnTo>
                  <a:lnTo>
                    <a:pt x="170726" y="75653"/>
                  </a:lnTo>
                  <a:lnTo>
                    <a:pt x="172110" y="83845"/>
                  </a:lnTo>
                  <a:lnTo>
                    <a:pt x="173977" y="91935"/>
                  </a:lnTo>
                  <a:lnTo>
                    <a:pt x="176339" y="99885"/>
                  </a:lnTo>
                  <a:lnTo>
                    <a:pt x="179184" y="107670"/>
                  </a:lnTo>
                  <a:lnTo>
                    <a:pt x="178739" y="99288"/>
                  </a:lnTo>
                  <a:lnTo>
                    <a:pt x="177825" y="90944"/>
                  </a:lnTo>
                  <a:lnTo>
                    <a:pt x="176441" y="82664"/>
                  </a:lnTo>
                  <a:lnTo>
                    <a:pt x="174599" y="74485"/>
                  </a:lnTo>
                  <a:lnTo>
                    <a:pt x="174472" y="73812"/>
                  </a:lnTo>
                  <a:lnTo>
                    <a:pt x="188861" y="71462"/>
                  </a:lnTo>
                  <a:lnTo>
                    <a:pt x="204558" y="67221"/>
                  </a:lnTo>
                  <a:close/>
                </a:path>
                <a:path w="412115" h="157479">
                  <a:moveTo>
                    <a:pt x="305752" y="3835"/>
                  </a:moveTo>
                  <a:lnTo>
                    <a:pt x="297459" y="3111"/>
                  </a:lnTo>
                  <a:lnTo>
                    <a:pt x="289140" y="2870"/>
                  </a:lnTo>
                  <a:lnTo>
                    <a:pt x="280835" y="3111"/>
                  </a:lnTo>
                  <a:lnTo>
                    <a:pt x="272542" y="3835"/>
                  </a:lnTo>
                  <a:lnTo>
                    <a:pt x="264223" y="4038"/>
                  </a:lnTo>
                  <a:lnTo>
                    <a:pt x="255943" y="4737"/>
                  </a:lnTo>
                  <a:lnTo>
                    <a:pt x="247700" y="5918"/>
                  </a:lnTo>
                  <a:lnTo>
                    <a:pt x="244170" y="6642"/>
                  </a:lnTo>
                  <a:lnTo>
                    <a:pt x="244132" y="5334"/>
                  </a:lnTo>
                  <a:lnTo>
                    <a:pt x="243865" y="6705"/>
                  </a:lnTo>
                  <a:lnTo>
                    <a:pt x="239547" y="7569"/>
                  </a:lnTo>
                  <a:lnTo>
                    <a:pt x="243624" y="7937"/>
                  </a:lnTo>
                  <a:lnTo>
                    <a:pt x="242862" y="11849"/>
                  </a:lnTo>
                  <a:lnTo>
                    <a:pt x="241846" y="18364"/>
                  </a:lnTo>
                  <a:lnTo>
                    <a:pt x="241084" y="24879"/>
                  </a:lnTo>
                  <a:lnTo>
                    <a:pt x="240563" y="31369"/>
                  </a:lnTo>
                  <a:lnTo>
                    <a:pt x="239179" y="44513"/>
                  </a:lnTo>
                  <a:lnTo>
                    <a:pt x="237705" y="59563"/>
                  </a:lnTo>
                  <a:lnTo>
                    <a:pt x="236982" y="67373"/>
                  </a:lnTo>
                  <a:lnTo>
                    <a:pt x="235051" y="68186"/>
                  </a:lnTo>
                  <a:lnTo>
                    <a:pt x="236880" y="68402"/>
                  </a:lnTo>
                  <a:lnTo>
                    <a:pt x="236169" y="76174"/>
                  </a:lnTo>
                  <a:lnTo>
                    <a:pt x="234619" y="94018"/>
                  </a:lnTo>
                  <a:lnTo>
                    <a:pt x="234111" y="100736"/>
                  </a:lnTo>
                  <a:lnTo>
                    <a:pt x="233489" y="107454"/>
                  </a:lnTo>
                  <a:lnTo>
                    <a:pt x="233083" y="112471"/>
                  </a:lnTo>
                  <a:lnTo>
                    <a:pt x="232968" y="115138"/>
                  </a:lnTo>
                  <a:lnTo>
                    <a:pt x="233819" y="116001"/>
                  </a:lnTo>
                  <a:lnTo>
                    <a:pt x="246900" y="116154"/>
                  </a:lnTo>
                  <a:lnTo>
                    <a:pt x="258940" y="115671"/>
                  </a:lnTo>
                  <a:lnTo>
                    <a:pt x="270941" y="114554"/>
                  </a:lnTo>
                  <a:lnTo>
                    <a:pt x="272669" y="114300"/>
                  </a:lnTo>
                  <a:lnTo>
                    <a:pt x="282879" y="112788"/>
                  </a:lnTo>
                  <a:lnTo>
                    <a:pt x="285483" y="112471"/>
                  </a:lnTo>
                  <a:lnTo>
                    <a:pt x="289242" y="112001"/>
                  </a:lnTo>
                  <a:lnTo>
                    <a:pt x="295503" y="110388"/>
                  </a:lnTo>
                  <a:lnTo>
                    <a:pt x="301472" y="107988"/>
                  </a:lnTo>
                  <a:lnTo>
                    <a:pt x="301256" y="107556"/>
                  </a:lnTo>
                  <a:lnTo>
                    <a:pt x="294259" y="108839"/>
                  </a:lnTo>
                  <a:lnTo>
                    <a:pt x="282460" y="110439"/>
                  </a:lnTo>
                  <a:lnTo>
                    <a:pt x="270624" y="111607"/>
                  </a:lnTo>
                  <a:lnTo>
                    <a:pt x="258737" y="112293"/>
                  </a:lnTo>
                  <a:lnTo>
                    <a:pt x="246849" y="112471"/>
                  </a:lnTo>
                  <a:lnTo>
                    <a:pt x="236994" y="112204"/>
                  </a:lnTo>
                  <a:lnTo>
                    <a:pt x="237388" y="107454"/>
                  </a:lnTo>
                  <a:lnTo>
                    <a:pt x="238633" y="93700"/>
                  </a:lnTo>
                  <a:lnTo>
                    <a:pt x="240118" y="75857"/>
                  </a:lnTo>
                  <a:lnTo>
                    <a:pt x="240665" y="68821"/>
                  </a:lnTo>
                  <a:lnTo>
                    <a:pt x="242874" y="69062"/>
                  </a:lnTo>
                  <a:lnTo>
                    <a:pt x="250786" y="68554"/>
                  </a:lnTo>
                  <a:lnTo>
                    <a:pt x="258432" y="66687"/>
                  </a:lnTo>
                  <a:lnTo>
                    <a:pt x="266242" y="66090"/>
                  </a:lnTo>
                  <a:lnTo>
                    <a:pt x="273888" y="64223"/>
                  </a:lnTo>
                  <a:lnTo>
                    <a:pt x="281101" y="61137"/>
                  </a:lnTo>
                  <a:lnTo>
                    <a:pt x="273316" y="60274"/>
                  </a:lnTo>
                  <a:lnTo>
                    <a:pt x="265430" y="60782"/>
                  </a:lnTo>
                  <a:lnTo>
                    <a:pt x="257822" y="62636"/>
                  </a:lnTo>
                  <a:lnTo>
                    <a:pt x="249986" y="63220"/>
                  </a:lnTo>
                  <a:lnTo>
                    <a:pt x="242303" y="65100"/>
                  </a:lnTo>
                  <a:lnTo>
                    <a:pt x="240906" y="65697"/>
                  </a:lnTo>
                  <a:lnTo>
                    <a:pt x="241414" y="59258"/>
                  </a:lnTo>
                  <a:lnTo>
                    <a:pt x="242481" y="44246"/>
                  </a:lnTo>
                  <a:lnTo>
                    <a:pt x="243319" y="31153"/>
                  </a:lnTo>
                  <a:lnTo>
                    <a:pt x="243941" y="24650"/>
                  </a:lnTo>
                  <a:lnTo>
                    <a:pt x="244271" y="18364"/>
                  </a:lnTo>
                  <a:lnTo>
                    <a:pt x="244335" y="11734"/>
                  </a:lnTo>
                  <a:lnTo>
                    <a:pt x="244208" y="7988"/>
                  </a:lnTo>
                  <a:lnTo>
                    <a:pt x="247840" y="8293"/>
                  </a:lnTo>
                  <a:lnTo>
                    <a:pt x="256146" y="8534"/>
                  </a:lnTo>
                  <a:lnTo>
                    <a:pt x="264464" y="8293"/>
                  </a:lnTo>
                  <a:lnTo>
                    <a:pt x="272757" y="7569"/>
                  </a:lnTo>
                  <a:lnTo>
                    <a:pt x="281076" y="7366"/>
                  </a:lnTo>
                  <a:lnTo>
                    <a:pt x="289356" y="6680"/>
                  </a:lnTo>
                  <a:lnTo>
                    <a:pt x="297599" y="5499"/>
                  </a:lnTo>
                  <a:lnTo>
                    <a:pt x="305752" y="3835"/>
                  </a:lnTo>
                  <a:close/>
                </a:path>
                <a:path w="412115" h="157479">
                  <a:moveTo>
                    <a:pt x="357225" y="78536"/>
                  </a:moveTo>
                  <a:lnTo>
                    <a:pt x="348538" y="85102"/>
                  </a:lnTo>
                  <a:lnTo>
                    <a:pt x="340283" y="92214"/>
                  </a:lnTo>
                  <a:lnTo>
                    <a:pt x="334149" y="98221"/>
                  </a:lnTo>
                  <a:lnTo>
                    <a:pt x="330923" y="88138"/>
                  </a:lnTo>
                  <a:lnTo>
                    <a:pt x="327126" y="77939"/>
                  </a:lnTo>
                  <a:lnTo>
                    <a:pt x="322872" y="67945"/>
                  </a:lnTo>
                  <a:lnTo>
                    <a:pt x="318173" y="58153"/>
                  </a:lnTo>
                  <a:lnTo>
                    <a:pt x="320535" y="68795"/>
                  </a:lnTo>
                  <a:lnTo>
                    <a:pt x="323392" y="79311"/>
                  </a:lnTo>
                  <a:lnTo>
                    <a:pt x="326707" y="89674"/>
                  </a:lnTo>
                  <a:lnTo>
                    <a:pt x="330492" y="99885"/>
                  </a:lnTo>
                  <a:lnTo>
                    <a:pt x="331012" y="101511"/>
                  </a:lnTo>
                  <a:lnTo>
                    <a:pt x="318516" y="115430"/>
                  </a:lnTo>
                  <a:lnTo>
                    <a:pt x="312140" y="123126"/>
                  </a:lnTo>
                  <a:lnTo>
                    <a:pt x="306082" y="131064"/>
                  </a:lnTo>
                  <a:lnTo>
                    <a:pt x="300621" y="138811"/>
                  </a:lnTo>
                  <a:lnTo>
                    <a:pt x="300329" y="139039"/>
                  </a:lnTo>
                  <a:lnTo>
                    <a:pt x="300316" y="140220"/>
                  </a:lnTo>
                  <a:lnTo>
                    <a:pt x="301472" y="140220"/>
                  </a:lnTo>
                  <a:lnTo>
                    <a:pt x="301955" y="139573"/>
                  </a:lnTo>
                  <a:lnTo>
                    <a:pt x="304533" y="136791"/>
                  </a:lnTo>
                  <a:lnTo>
                    <a:pt x="305917" y="135293"/>
                  </a:lnTo>
                  <a:lnTo>
                    <a:pt x="319493" y="119989"/>
                  </a:lnTo>
                  <a:lnTo>
                    <a:pt x="327990" y="110553"/>
                  </a:lnTo>
                  <a:lnTo>
                    <a:pt x="332473" y="106032"/>
                  </a:lnTo>
                  <a:lnTo>
                    <a:pt x="333844" y="110223"/>
                  </a:lnTo>
                  <a:lnTo>
                    <a:pt x="337667" y="120383"/>
                  </a:lnTo>
                  <a:lnTo>
                    <a:pt x="341947" y="130352"/>
                  </a:lnTo>
                  <a:lnTo>
                    <a:pt x="346684" y="140106"/>
                  </a:lnTo>
                  <a:lnTo>
                    <a:pt x="344271" y="129501"/>
                  </a:lnTo>
                  <a:lnTo>
                    <a:pt x="341388" y="119011"/>
                  </a:lnTo>
                  <a:lnTo>
                    <a:pt x="338048" y="108673"/>
                  </a:lnTo>
                  <a:lnTo>
                    <a:pt x="335800" y="102666"/>
                  </a:lnTo>
                  <a:lnTo>
                    <a:pt x="343052" y="94957"/>
                  </a:lnTo>
                  <a:lnTo>
                    <a:pt x="350253" y="86855"/>
                  </a:lnTo>
                  <a:lnTo>
                    <a:pt x="357225" y="78536"/>
                  </a:lnTo>
                  <a:close/>
                </a:path>
                <a:path w="412115" h="157479">
                  <a:moveTo>
                    <a:pt x="410438" y="110464"/>
                  </a:moveTo>
                  <a:lnTo>
                    <a:pt x="410171" y="93154"/>
                  </a:lnTo>
                  <a:lnTo>
                    <a:pt x="408698" y="101244"/>
                  </a:lnTo>
                  <a:lnTo>
                    <a:pt x="407009" y="109270"/>
                  </a:lnTo>
                  <a:lnTo>
                    <a:pt x="392341" y="147764"/>
                  </a:lnTo>
                  <a:lnTo>
                    <a:pt x="388353" y="155054"/>
                  </a:lnTo>
                  <a:lnTo>
                    <a:pt x="388353" y="155587"/>
                  </a:lnTo>
                  <a:lnTo>
                    <a:pt x="399275" y="142379"/>
                  </a:lnTo>
                  <a:lnTo>
                    <a:pt x="406730" y="127101"/>
                  </a:lnTo>
                  <a:lnTo>
                    <a:pt x="410438" y="110464"/>
                  </a:lnTo>
                  <a:close/>
                </a:path>
                <a:path w="412115" h="157479">
                  <a:moveTo>
                    <a:pt x="411530" y="60502"/>
                  </a:moveTo>
                  <a:lnTo>
                    <a:pt x="411429" y="58686"/>
                  </a:lnTo>
                  <a:lnTo>
                    <a:pt x="411213" y="58051"/>
                  </a:lnTo>
                  <a:lnTo>
                    <a:pt x="410692" y="56451"/>
                  </a:lnTo>
                  <a:lnTo>
                    <a:pt x="410070" y="55486"/>
                  </a:lnTo>
                  <a:lnTo>
                    <a:pt x="407568" y="55486"/>
                  </a:lnTo>
                  <a:lnTo>
                    <a:pt x="406730" y="56769"/>
                  </a:lnTo>
                  <a:lnTo>
                    <a:pt x="405676" y="59436"/>
                  </a:lnTo>
                  <a:lnTo>
                    <a:pt x="404749" y="62001"/>
                  </a:lnTo>
                  <a:lnTo>
                    <a:pt x="405676" y="62636"/>
                  </a:lnTo>
                  <a:lnTo>
                    <a:pt x="406628" y="63169"/>
                  </a:lnTo>
                  <a:lnTo>
                    <a:pt x="408609" y="61137"/>
                  </a:lnTo>
                  <a:lnTo>
                    <a:pt x="409016" y="60629"/>
                  </a:lnTo>
                  <a:lnTo>
                    <a:pt x="409854" y="61366"/>
                  </a:lnTo>
                  <a:lnTo>
                    <a:pt x="411530" y="60502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7" name="object 4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95397" y="5918995"/>
              <a:ext cx="184587" cy="164235"/>
            </a:xfrm>
            <a:prstGeom prst="rect">
              <a:avLst/>
            </a:prstGeom>
          </p:spPr>
        </p:pic>
        <p:sp>
          <p:nvSpPr>
            <p:cNvPr id="18" name="object 48"/>
            <p:cNvSpPr/>
            <p:nvPr/>
          </p:nvSpPr>
          <p:spPr>
            <a:xfrm>
              <a:off x="15399148" y="6034139"/>
              <a:ext cx="26670" cy="5080"/>
            </a:xfrm>
            <a:custGeom>
              <a:avLst/>
              <a:gdLst/>
              <a:ahLst/>
              <a:cxnLst/>
              <a:rect l="l" t="t" r="r" b="b"/>
              <a:pathLst>
                <a:path w="26669" h="5079">
                  <a:moveTo>
                    <a:pt x="20250" y="0"/>
                  </a:moveTo>
                  <a:lnTo>
                    <a:pt x="5842" y="858"/>
                  </a:lnTo>
                  <a:lnTo>
                    <a:pt x="0" y="2031"/>
                  </a:lnTo>
                  <a:lnTo>
                    <a:pt x="209" y="4376"/>
                  </a:lnTo>
                  <a:lnTo>
                    <a:pt x="6261" y="4806"/>
                  </a:lnTo>
                  <a:lnTo>
                    <a:pt x="20460" y="3947"/>
                  </a:lnTo>
                  <a:lnTo>
                    <a:pt x="26208" y="2670"/>
                  </a:lnTo>
                  <a:lnTo>
                    <a:pt x="26208" y="1602"/>
                  </a:lnTo>
                  <a:lnTo>
                    <a:pt x="26208" y="429"/>
                  </a:lnTo>
                  <a:lnTo>
                    <a:pt x="20250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" name="object 4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45092" y="5928061"/>
              <a:ext cx="159450" cy="156445"/>
            </a:xfrm>
            <a:prstGeom prst="rect">
              <a:avLst/>
            </a:prstGeom>
          </p:spPr>
        </p:pic>
        <p:sp>
          <p:nvSpPr>
            <p:cNvPr id="21" name="object 50"/>
            <p:cNvSpPr/>
            <p:nvPr/>
          </p:nvSpPr>
          <p:spPr>
            <a:xfrm>
              <a:off x="15174391" y="6114624"/>
              <a:ext cx="398145" cy="126364"/>
            </a:xfrm>
            <a:custGeom>
              <a:avLst/>
              <a:gdLst/>
              <a:ahLst/>
              <a:cxnLst/>
              <a:rect l="l" t="t" r="r" b="b"/>
              <a:pathLst>
                <a:path w="398144" h="126364">
                  <a:moveTo>
                    <a:pt x="114198" y="66814"/>
                  </a:moveTo>
                  <a:lnTo>
                    <a:pt x="113728" y="67157"/>
                  </a:lnTo>
                  <a:lnTo>
                    <a:pt x="111848" y="70205"/>
                  </a:lnTo>
                  <a:lnTo>
                    <a:pt x="111544" y="64757"/>
                  </a:lnTo>
                  <a:lnTo>
                    <a:pt x="110515" y="56756"/>
                  </a:lnTo>
                  <a:lnTo>
                    <a:pt x="110451" y="48336"/>
                  </a:lnTo>
                  <a:lnTo>
                    <a:pt x="110109" y="45466"/>
                  </a:lnTo>
                  <a:lnTo>
                    <a:pt x="109461" y="42672"/>
                  </a:lnTo>
                  <a:lnTo>
                    <a:pt x="108877" y="45504"/>
                  </a:lnTo>
                  <a:lnTo>
                    <a:pt x="108699" y="48425"/>
                  </a:lnTo>
                  <a:lnTo>
                    <a:pt x="108927" y="51206"/>
                  </a:lnTo>
                  <a:lnTo>
                    <a:pt x="108940" y="74688"/>
                  </a:lnTo>
                  <a:lnTo>
                    <a:pt x="110096" y="76174"/>
                  </a:lnTo>
                  <a:lnTo>
                    <a:pt x="110871" y="76276"/>
                  </a:lnTo>
                  <a:lnTo>
                    <a:pt x="111620" y="75780"/>
                  </a:lnTo>
                  <a:lnTo>
                    <a:pt x="111988" y="74574"/>
                  </a:lnTo>
                  <a:lnTo>
                    <a:pt x="112064" y="74320"/>
                  </a:lnTo>
                  <a:lnTo>
                    <a:pt x="114198" y="66814"/>
                  </a:lnTo>
                  <a:close/>
                </a:path>
                <a:path w="398144" h="126364">
                  <a:moveTo>
                    <a:pt x="126682" y="60794"/>
                  </a:moveTo>
                  <a:lnTo>
                    <a:pt x="122275" y="60566"/>
                  </a:lnTo>
                  <a:lnTo>
                    <a:pt x="114338" y="66357"/>
                  </a:lnTo>
                  <a:lnTo>
                    <a:pt x="114198" y="66814"/>
                  </a:lnTo>
                  <a:lnTo>
                    <a:pt x="120497" y="62280"/>
                  </a:lnTo>
                  <a:lnTo>
                    <a:pt x="126682" y="60794"/>
                  </a:lnTo>
                  <a:close/>
                </a:path>
                <a:path w="398144" h="126364">
                  <a:moveTo>
                    <a:pt x="150926" y="83972"/>
                  </a:moveTo>
                  <a:lnTo>
                    <a:pt x="128562" y="60337"/>
                  </a:lnTo>
                  <a:lnTo>
                    <a:pt x="126682" y="60794"/>
                  </a:lnTo>
                  <a:lnTo>
                    <a:pt x="131089" y="61023"/>
                  </a:lnTo>
                  <a:lnTo>
                    <a:pt x="132067" y="61163"/>
                  </a:lnTo>
                  <a:lnTo>
                    <a:pt x="138925" y="63830"/>
                  </a:lnTo>
                  <a:lnTo>
                    <a:pt x="144081" y="68821"/>
                  </a:lnTo>
                  <a:lnTo>
                    <a:pt x="147015" y="75399"/>
                  </a:lnTo>
                  <a:lnTo>
                    <a:pt x="147269" y="82905"/>
                  </a:lnTo>
                  <a:lnTo>
                    <a:pt x="145808" y="88722"/>
                  </a:lnTo>
                  <a:lnTo>
                    <a:pt x="142760" y="94018"/>
                  </a:lnTo>
                  <a:lnTo>
                    <a:pt x="138493" y="98158"/>
                  </a:lnTo>
                  <a:lnTo>
                    <a:pt x="134442" y="102260"/>
                  </a:lnTo>
                  <a:lnTo>
                    <a:pt x="130149" y="106108"/>
                  </a:lnTo>
                  <a:lnTo>
                    <a:pt x="125653" y="109689"/>
                  </a:lnTo>
                  <a:lnTo>
                    <a:pt x="120129" y="114300"/>
                  </a:lnTo>
                  <a:lnTo>
                    <a:pt x="114046" y="118021"/>
                  </a:lnTo>
                  <a:lnTo>
                    <a:pt x="107492" y="120802"/>
                  </a:lnTo>
                  <a:lnTo>
                    <a:pt x="100584" y="122593"/>
                  </a:lnTo>
                  <a:lnTo>
                    <a:pt x="94221" y="123215"/>
                  </a:lnTo>
                  <a:lnTo>
                    <a:pt x="87871" y="121221"/>
                  </a:lnTo>
                  <a:lnTo>
                    <a:pt x="82943" y="117055"/>
                  </a:lnTo>
                  <a:lnTo>
                    <a:pt x="79705" y="113855"/>
                  </a:lnTo>
                  <a:lnTo>
                    <a:pt x="78549" y="111290"/>
                  </a:lnTo>
                  <a:lnTo>
                    <a:pt x="78752" y="113969"/>
                  </a:lnTo>
                  <a:lnTo>
                    <a:pt x="79857" y="116497"/>
                  </a:lnTo>
                  <a:lnTo>
                    <a:pt x="81686" y="118440"/>
                  </a:lnTo>
                  <a:lnTo>
                    <a:pt x="86614" y="123545"/>
                  </a:lnTo>
                  <a:lnTo>
                    <a:pt x="93484" y="126199"/>
                  </a:lnTo>
                  <a:lnTo>
                    <a:pt x="100495" y="125691"/>
                  </a:lnTo>
                  <a:lnTo>
                    <a:pt x="127635" y="112890"/>
                  </a:lnTo>
                  <a:lnTo>
                    <a:pt x="132346" y="109321"/>
                  </a:lnTo>
                  <a:lnTo>
                    <a:pt x="136804" y="105435"/>
                  </a:lnTo>
                  <a:lnTo>
                    <a:pt x="140995" y="101257"/>
                  </a:lnTo>
                  <a:lnTo>
                    <a:pt x="145872" y="96596"/>
                  </a:lnTo>
                  <a:lnTo>
                    <a:pt x="149313" y="90589"/>
                  </a:lnTo>
                  <a:lnTo>
                    <a:pt x="150926" y="83972"/>
                  </a:lnTo>
                  <a:close/>
                </a:path>
                <a:path w="398144" h="126364">
                  <a:moveTo>
                    <a:pt x="153009" y="30822"/>
                  </a:moveTo>
                  <a:lnTo>
                    <a:pt x="151041" y="30886"/>
                  </a:lnTo>
                  <a:lnTo>
                    <a:pt x="137718" y="34277"/>
                  </a:lnTo>
                  <a:lnTo>
                    <a:pt x="127939" y="36372"/>
                  </a:lnTo>
                  <a:lnTo>
                    <a:pt x="121564" y="37071"/>
                  </a:lnTo>
                  <a:lnTo>
                    <a:pt x="115201" y="37934"/>
                  </a:lnTo>
                  <a:lnTo>
                    <a:pt x="108877" y="38989"/>
                  </a:lnTo>
                  <a:lnTo>
                    <a:pt x="102565" y="40208"/>
                  </a:lnTo>
                  <a:lnTo>
                    <a:pt x="109054" y="41465"/>
                  </a:lnTo>
                  <a:lnTo>
                    <a:pt x="115620" y="41884"/>
                  </a:lnTo>
                  <a:lnTo>
                    <a:pt x="122186" y="41465"/>
                  </a:lnTo>
                  <a:lnTo>
                    <a:pt x="128676" y="40208"/>
                  </a:lnTo>
                  <a:lnTo>
                    <a:pt x="135166" y="39103"/>
                  </a:lnTo>
                  <a:lnTo>
                    <a:pt x="141439" y="37147"/>
                  </a:lnTo>
                  <a:lnTo>
                    <a:pt x="147421" y="34378"/>
                  </a:lnTo>
                  <a:lnTo>
                    <a:pt x="153009" y="30822"/>
                  </a:lnTo>
                  <a:close/>
                </a:path>
                <a:path w="398144" h="126364">
                  <a:moveTo>
                    <a:pt x="397700" y="2540"/>
                  </a:moveTo>
                  <a:lnTo>
                    <a:pt x="395998" y="2540"/>
                  </a:lnTo>
                  <a:lnTo>
                    <a:pt x="395998" y="1270"/>
                  </a:lnTo>
                  <a:lnTo>
                    <a:pt x="251447" y="1270"/>
                  </a:lnTo>
                  <a:lnTo>
                    <a:pt x="251447" y="0"/>
                  </a:lnTo>
                  <a:lnTo>
                    <a:pt x="135483" y="0"/>
                  </a:lnTo>
                  <a:lnTo>
                    <a:pt x="135483" y="1270"/>
                  </a:lnTo>
                  <a:lnTo>
                    <a:pt x="12" y="1270"/>
                  </a:lnTo>
                  <a:lnTo>
                    <a:pt x="12" y="2540"/>
                  </a:lnTo>
                  <a:lnTo>
                    <a:pt x="0" y="3810"/>
                  </a:lnTo>
                  <a:lnTo>
                    <a:pt x="130530" y="3810"/>
                  </a:lnTo>
                  <a:lnTo>
                    <a:pt x="130530" y="5080"/>
                  </a:lnTo>
                  <a:lnTo>
                    <a:pt x="267169" y="5080"/>
                  </a:lnTo>
                  <a:lnTo>
                    <a:pt x="267169" y="3810"/>
                  </a:lnTo>
                  <a:lnTo>
                    <a:pt x="397700" y="3810"/>
                  </a:lnTo>
                  <a:lnTo>
                    <a:pt x="397700" y="254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51"/>
            <p:cNvSpPr/>
            <p:nvPr/>
          </p:nvSpPr>
          <p:spPr>
            <a:xfrm>
              <a:off x="15378467" y="6138828"/>
              <a:ext cx="0" cy="105410"/>
            </a:xfrm>
            <a:custGeom>
              <a:avLst/>
              <a:gdLst/>
              <a:ahLst/>
              <a:cxnLst/>
              <a:rect l="l" t="t" r="r" b="b"/>
              <a:pathLst>
                <a:path h="105410">
                  <a:moveTo>
                    <a:pt x="0" y="0"/>
                  </a:moveTo>
                  <a:lnTo>
                    <a:pt x="0" y="105002"/>
                  </a:lnTo>
                </a:path>
              </a:pathLst>
            </a:custGeom>
            <a:ln w="3175">
              <a:solidFill>
                <a:srgbClr val="FAFAF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3" name="object 5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406044" y="6132320"/>
              <a:ext cx="115801" cy="99881"/>
            </a:xfrm>
            <a:prstGeom prst="rect">
              <a:avLst/>
            </a:prstGeom>
          </p:spPr>
        </p:pic>
        <p:sp>
          <p:nvSpPr>
            <p:cNvPr id="24" name="object 53"/>
            <p:cNvSpPr/>
            <p:nvPr/>
          </p:nvSpPr>
          <p:spPr>
            <a:xfrm>
              <a:off x="14831375" y="6554283"/>
              <a:ext cx="88900" cy="329565"/>
            </a:xfrm>
            <a:custGeom>
              <a:avLst/>
              <a:gdLst/>
              <a:ahLst/>
              <a:cxnLst/>
              <a:rect l="l" t="t" r="r" b="b"/>
              <a:pathLst>
                <a:path w="88900" h="329565">
                  <a:moveTo>
                    <a:pt x="1905" y="159513"/>
                  </a:moveTo>
                  <a:lnTo>
                    <a:pt x="335" y="160906"/>
                  </a:lnTo>
                  <a:lnTo>
                    <a:pt x="0" y="161963"/>
                  </a:lnTo>
                  <a:lnTo>
                    <a:pt x="554" y="163104"/>
                  </a:lnTo>
                  <a:lnTo>
                    <a:pt x="1591" y="163460"/>
                  </a:lnTo>
                  <a:lnTo>
                    <a:pt x="4722" y="164424"/>
                  </a:lnTo>
                  <a:lnTo>
                    <a:pt x="13569" y="169651"/>
                  </a:lnTo>
                  <a:lnTo>
                    <a:pt x="32297" y="204722"/>
                  </a:lnTo>
                  <a:lnTo>
                    <a:pt x="33552" y="224584"/>
                  </a:lnTo>
                  <a:lnTo>
                    <a:pt x="32766" y="235176"/>
                  </a:lnTo>
                  <a:lnTo>
                    <a:pt x="31327" y="253984"/>
                  </a:lnTo>
                  <a:lnTo>
                    <a:pt x="30827" y="262493"/>
                  </a:lnTo>
                  <a:lnTo>
                    <a:pt x="36784" y="303362"/>
                  </a:lnTo>
                  <a:lnTo>
                    <a:pt x="66217" y="329173"/>
                  </a:lnTo>
                  <a:lnTo>
                    <a:pt x="77128" y="329476"/>
                  </a:lnTo>
                  <a:lnTo>
                    <a:pt x="81316" y="328565"/>
                  </a:lnTo>
                  <a:lnTo>
                    <a:pt x="82466" y="328010"/>
                  </a:lnTo>
                  <a:lnTo>
                    <a:pt x="78552" y="328010"/>
                  </a:lnTo>
                  <a:lnTo>
                    <a:pt x="73118" y="327906"/>
                  </a:lnTo>
                  <a:lnTo>
                    <a:pt x="66751" y="327403"/>
                  </a:lnTo>
                  <a:lnTo>
                    <a:pt x="60615" y="325278"/>
                  </a:lnTo>
                  <a:lnTo>
                    <a:pt x="55265" y="321717"/>
                  </a:lnTo>
                  <a:lnTo>
                    <a:pt x="48166" y="317068"/>
                  </a:lnTo>
                  <a:lnTo>
                    <a:pt x="34223" y="279515"/>
                  </a:lnTo>
                  <a:lnTo>
                    <a:pt x="33967" y="271677"/>
                  </a:lnTo>
                  <a:lnTo>
                    <a:pt x="34164" y="262970"/>
                  </a:lnTo>
                  <a:lnTo>
                    <a:pt x="34796" y="253984"/>
                  </a:lnTo>
                  <a:lnTo>
                    <a:pt x="36574" y="235176"/>
                  </a:lnTo>
                  <a:lnTo>
                    <a:pt x="37241" y="224766"/>
                  </a:lnTo>
                  <a:lnTo>
                    <a:pt x="29322" y="183229"/>
                  </a:lnTo>
                  <a:lnTo>
                    <a:pt x="10282" y="163460"/>
                  </a:lnTo>
                  <a:lnTo>
                    <a:pt x="1905" y="163460"/>
                  </a:lnTo>
                  <a:lnTo>
                    <a:pt x="1905" y="159513"/>
                  </a:lnTo>
                  <a:close/>
                </a:path>
                <a:path w="88900" h="329565">
                  <a:moveTo>
                    <a:pt x="88782" y="324283"/>
                  </a:moveTo>
                  <a:lnTo>
                    <a:pt x="83924" y="326764"/>
                  </a:lnTo>
                  <a:lnTo>
                    <a:pt x="78552" y="328010"/>
                  </a:lnTo>
                  <a:lnTo>
                    <a:pt x="82466" y="328010"/>
                  </a:lnTo>
                  <a:lnTo>
                    <a:pt x="86112" y="326251"/>
                  </a:lnTo>
                  <a:lnTo>
                    <a:pt x="87065" y="325686"/>
                  </a:lnTo>
                  <a:lnTo>
                    <a:pt x="87944" y="325026"/>
                  </a:lnTo>
                  <a:lnTo>
                    <a:pt x="88782" y="324283"/>
                  </a:lnTo>
                  <a:close/>
                </a:path>
                <a:path w="88900" h="329565">
                  <a:moveTo>
                    <a:pt x="1905" y="159513"/>
                  </a:moveTo>
                  <a:lnTo>
                    <a:pt x="1905" y="163460"/>
                  </a:lnTo>
                  <a:lnTo>
                    <a:pt x="8543" y="162446"/>
                  </a:lnTo>
                  <a:lnTo>
                    <a:pt x="5350" y="160581"/>
                  </a:lnTo>
                  <a:lnTo>
                    <a:pt x="1905" y="159513"/>
                  </a:lnTo>
                  <a:close/>
                </a:path>
                <a:path w="88900" h="329565">
                  <a:moveTo>
                    <a:pt x="8543" y="162446"/>
                  </a:moveTo>
                  <a:lnTo>
                    <a:pt x="1905" y="163460"/>
                  </a:lnTo>
                  <a:lnTo>
                    <a:pt x="10282" y="163460"/>
                  </a:lnTo>
                  <a:lnTo>
                    <a:pt x="8543" y="162446"/>
                  </a:lnTo>
                  <a:close/>
                </a:path>
                <a:path w="88900" h="329565">
                  <a:moveTo>
                    <a:pt x="73715" y="0"/>
                  </a:moveTo>
                  <a:lnTo>
                    <a:pt x="33548" y="25695"/>
                  </a:lnTo>
                  <a:lnTo>
                    <a:pt x="25817" y="65703"/>
                  </a:lnTo>
                  <a:lnTo>
                    <a:pt x="26144" y="74789"/>
                  </a:lnTo>
                  <a:lnTo>
                    <a:pt x="26910" y="83880"/>
                  </a:lnTo>
                  <a:lnTo>
                    <a:pt x="28114" y="92929"/>
                  </a:lnTo>
                  <a:lnTo>
                    <a:pt x="29522" y="102631"/>
                  </a:lnTo>
                  <a:lnTo>
                    <a:pt x="29991" y="112404"/>
                  </a:lnTo>
                  <a:lnTo>
                    <a:pt x="18920" y="149597"/>
                  </a:lnTo>
                  <a:lnTo>
                    <a:pt x="14596" y="154864"/>
                  </a:lnTo>
                  <a:lnTo>
                    <a:pt x="8554" y="158393"/>
                  </a:lnTo>
                  <a:lnTo>
                    <a:pt x="1905" y="159513"/>
                  </a:lnTo>
                  <a:lnTo>
                    <a:pt x="5350" y="160581"/>
                  </a:lnTo>
                  <a:lnTo>
                    <a:pt x="8543" y="162446"/>
                  </a:lnTo>
                  <a:lnTo>
                    <a:pt x="9507" y="162298"/>
                  </a:lnTo>
                  <a:lnTo>
                    <a:pt x="16418" y="158309"/>
                  </a:lnTo>
                  <a:lnTo>
                    <a:pt x="21329" y="152257"/>
                  </a:lnTo>
                  <a:lnTo>
                    <a:pt x="26250" y="146759"/>
                  </a:lnTo>
                  <a:lnTo>
                    <a:pt x="29831" y="140142"/>
                  </a:lnTo>
                  <a:lnTo>
                    <a:pt x="31768" y="132948"/>
                  </a:lnTo>
                  <a:lnTo>
                    <a:pt x="33211" y="122845"/>
                  </a:lnTo>
                  <a:lnTo>
                    <a:pt x="33692" y="112671"/>
                  </a:lnTo>
                  <a:lnTo>
                    <a:pt x="33211" y="102498"/>
                  </a:lnTo>
                  <a:lnTo>
                    <a:pt x="31768" y="92395"/>
                  </a:lnTo>
                  <a:lnTo>
                    <a:pt x="30443" y="83543"/>
                  </a:lnTo>
                  <a:lnTo>
                    <a:pt x="29565" y="74640"/>
                  </a:lnTo>
                  <a:lnTo>
                    <a:pt x="29137" y="65703"/>
                  </a:lnTo>
                  <a:lnTo>
                    <a:pt x="29176" y="56532"/>
                  </a:lnTo>
                  <a:lnTo>
                    <a:pt x="29699" y="49057"/>
                  </a:lnTo>
                  <a:lnTo>
                    <a:pt x="49828" y="10103"/>
                  </a:lnTo>
                  <a:lnTo>
                    <a:pt x="75107" y="1403"/>
                  </a:lnTo>
                  <a:lnTo>
                    <a:pt x="80357" y="1403"/>
                  </a:lnTo>
                  <a:lnTo>
                    <a:pt x="77861" y="544"/>
                  </a:lnTo>
                  <a:lnTo>
                    <a:pt x="73715" y="0"/>
                  </a:lnTo>
                  <a:close/>
                </a:path>
                <a:path w="88900" h="329565">
                  <a:moveTo>
                    <a:pt x="80357" y="1403"/>
                  </a:moveTo>
                  <a:lnTo>
                    <a:pt x="75107" y="1403"/>
                  </a:lnTo>
                  <a:lnTo>
                    <a:pt x="80489" y="2052"/>
                  </a:lnTo>
                  <a:lnTo>
                    <a:pt x="85547" y="3821"/>
                  </a:lnTo>
                  <a:lnTo>
                    <a:pt x="84416" y="2963"/>
                  </a:lnTo>
                  <a:lnTo>
                    <a:pt x="83138" y="2303"/>
                  </a:lnTo>
                  <a:lnTo>
                    <a:pt x="81788" y="1895"/>
                  </a:lnTo>
                  <a:lnTo>
                    <a:pt x="80357" y="1403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5" name="object 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919324" y="6659375"/>
              <a:ext cx="78627" cy="113226"/>
            </a:xfrm>
            <a:prstGeom prst="rect">
              <a:avLst/>
            </a:prstGeom>
          </p:spPr>
        </p:pic>
        <p:pic>
          <p:nvPicPr>
            <p:cNvPr id="26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017980" y="6673353"/>
              <a:ext cx="116870" cy="149358"/>
            </a:xfrm>
            <a:prstGeom prst="rect">
              <a:avLst/>
            </a:prstGeom>
          </p:spPr>
        </p:pic>
        <p:sp>
          <p:nvSpPr>
            <p:cNvPr id="27" name="object 56"/>
            <p:cNvSpPr/>
            <p:nvPr/>
          </p:nvSpPr>
          <p:spPr>
            <a:xfrm>
              <a:off x="15168900" y="6660528"/>
              <a:ext cx="61594" cy="156210"/>
            </a:xfrm>
            <a:custGeom>
              <a:avLst/>
              <a:gdLst/>
              <a:ahLst/>
              <a:cxnLst/>
              <a:rect l="l" t="t" r="r" b="b"/>
              <a:pathLst>
                <a:path w="61594" h="156209">
                  <a:moveTo>
                    <a:pt x="16388" y="143021"/>
                  </a:moveTo>
                  <a:lnTo>
                    <a:pt x="16147" y="144194"/>
                  </a:lnTo>
                  <a:lnTo>
                    <a:pt x="16176" y="144927"/>
                  </a:lnTo>
                  <a:lnTo>
                    <a:pt x="16294" y="145817"/>
                  </a:lnTo>
                  <a:lnTo>
                    <a:pt x="16912" y="147074"/>
                  </a:lnTo>
                  <a:lnTo>
                    <a:pt x="18514" y="150215"/>
                  </a:lnTo>
                  <a:lnTo>
                    <a:pt x="21195" y="152644"/>
                  </a:lnTo>
                  <a:lnTo>
                    <a:pt x="29561" y="155942"/>
                  </a:lnTo>
                  <a:lnTo>
                    <a:pt x="35267" y="155942"/>
                  </a:lnTo>
                  <a:lnTo>
                    <a:pt x="40398" y="153901"/>
                  </a:lnTo>
                  <a:lnTo>
                    <a:pt x="41411" y="153408"/>
                  </a:lnTo>
                  <a:lnTo>
                    <a:pt x="30116" y="153408"/>
                  </a:lnTo>
                  <a:lnTo>
                    <a:pt x="25362" y="151765"/>
                  </a:lnTo>
                  <a:lnTo>
                    <a:pt x="22294" y="150822"/>
                  </a:lnTo>
                  <a:lnTo>
                    <a:pt x="19655" y="148780"/>
                  </a:lnTo>
                  <a:lnTo>
                    <a:pt x="17949" y="146006"/>
                  </a:lnTo>
                  <a:lnTo>
                    <a:pt x="16388" y="144194"/>
                  </a:lnTo>
                  <a:lnTo>
                    <a:pt x="16388" y="143021"/>
                  </a:lnTo>
                  <a:close/>
                </a:path>
                <a:path w="61594" h="156209">
                  <a:moveTo>
                    <a:pt x="56337" y="45643"/>
                  </a:moveTo>
                  <a:lnTo>
                    <a:pt x="56227" y="46851"/>
                  </a:lnTo>
                  <a:lnTo>
                    <a:pt x="54296" y="53012"/>
                  </a:lnTo>
                  <a:lnTo>
                    <a:pt x="56283" y="65861"/>
                  </a:lnTo>
                  <a:lnTo>
                    <a:pt x="57633" y="82510"/>
                  </a:lnTo>
                  <a:lnTo>
                    <a:pt x="57767" y="88103"/>
                  </a:lnTo>
                  <a:lnTo>
                    <a:pt x="57763" y="97035"/>
                  </a:lnTo>
                  <a:lnTo>
                    <a:pt x="57496" y="104289"/>
                  </a:lnTo>
                  <a:lnTo>
                    <a:pt x="56953" y="112499"/>
                  </a:lnTo>
                  <a:lnTo>
                    <a:pt x="56555" y="119933"/>
                  </a:lnTo>
                  <a:lnTo>
                    <a:pt x="54974" y="128226"/>
                  </a:lnTo>
                  <a:lnTo>
                    <a:pt x="52304" y="136184"/>
                  </a:lnTo>
                  <a:lnTo>
                    <a:pt x="50199" y="142613"/>
                  </a:lnTo>
                  <a:lnTo>
                    <a:pt x="45749" y="147964"/>
                  </a:lnTo>
                  <a:lnTo>
                    <a:pt x="39885" y="151126"/>
                  </a:lnTo>
                  <a:lnTo>
                    <a:pt x="35288" y="153178"/>
                  </a:lnTo>
                  <a:lnTo>
                    <a:pt x="30116" y="153408"/>
                  </a:lnTo>
                  <a:lnTo>
                    <a:pt x="41411" y="153408"/>
                  </a:lnTo>
                  <a:lnTo>
                    <a:pt x="59265" y="118980"/>
                  </a:lnTo>
                  <a:lnTo>
                    <a:pt x="61090" y="88103"/>
                  </a:lnTo>
                  <a:lnTo>
                    <a:pt x="59540" y="63806"/>
                  </a:lnTo>
                  <a:lnTo>
                    <a:pt x="56337" y="45643"/>
                  </a:lnTo>
                  <a:close/>
                </a:path>
                <a:path w="61594" h="156209">
                  <a:moveTo>
                    <a:pt x="1247" y="9099"/>
                  </a:moveTo>
                  <a:lnTo>
                    <a:pt x="902" y="10083"/>
                  </a:lnTo>
                  <a:lnTo>
                    <a:pt x="724" y="11130"/>
                  </a:lnTo>
                  <a:lnTo>
                    <a:pt x="656" y="12407"/>
                  </a:lnTo>
                  <a:lnTo>
                    <a:pt x="96" y="14208"/>
                  </a:lnTo>
                  <a:lnTo>
                    <a:pt x="6583" y="54266"/>
                  </a:lnTo>
                  <a:lnTo>
                    <a:pt x="31774" y="70329"/>
                  </a:lnTo>
                  <a:lnTo>
                    <a:pt x="38653" y="69260"/>
                  </a:lnTo>
                  <a:lnTo>
                    <a:pt x="33299" y="69212"/>
                  </a:lnTo>
                  <a:lnTo>
                    <a:pt x="18409" y="64301"/>
                  </a:lnTo>
                  <a:lnTo>
                    <a:pt x="1499" y="29582"/>
                  </a:lnTo>
                  <a:lnTo>
                    <a:pt x="1247" y="21255"/>
                  </a:lnTo>
                  <a:lnTo>
                    <a:pt x="1483" y="17752"/>
                  </a:lnTo>
                  <a:lnTo>
                    <a:pt x="1356" y="10714"/>
                  </a:lnTo>
                  <a:lnTo>
                    <a:pt x="1247" y="9099"/>
                  </a:lnTo>
                  <a:close/>
                </a:path>
                <a:path w="61594" h="156209">
                  <a:moveTo>
                    <a:pt x="52531" y="44145"/>
                  </a:moveTo>
                  <a:lnTo>
                    <a:pt x="33299" y="69212"/>
                  </a:lnTo>
                  <a:lnTo>
                    <a:pt x="38750" y="69212"/>
                  </a:lnTo>
                  <a:lnTo>
                    <a:pt x="44895" y="66121"/>
                  </a:lnTo>
                  <a:lnTo>
                    <a:pt x="50010" y="61066"/>
                  </a:lnTo>
                  <a:lnTo>
                    <a:pt x="53911" y="54239"/>
                  </a:lnTo>
                  <a:lnTo>
                    <a:pt x="54296" y="53012"/>
                  </a:lnTo>
                  <a:lnTo>
                    <a:pt x="53734" y="49382"/>
                  </a:lnTo>
                  <a:lnTo>
                    <a:pt x="52531" y="44145"/>
                  </a:lnTo>
                  <a:close/>
                </a:path>
                <a:path w="61594" h="156209">
                  <a:moveTo>
                    <a:pt x="42911" y="2157"/>
                  </a:moveTo>
                  <a:lnTo>
                    <a:pt x="39795" y="3747"/>
                  </a:lnTo>
                  <a:lnTo>
                    <a:pt x="41275" y="7205"/>
                  </a:lnTo>
                  <a:lnTo>
                    <a:pt x="43350" y="10714"/>
                  </a:lnTo>
                  <a:lnTo>
                    <a:pt x="46795" y="17752"/>
                  </a:lnTo>
                  <a:lnTo>
                    <a:pt x="49679" y="25046"/>
                  </a:lnTo>
                  <a:lnTo>
                    <a:pt x="51989" y="32564"/>
                  </a:lnTo>
                  <a:lnTo>
                    <a:pt x="52841" y="39099"/>
                  </a:lnTo>
                  <a:lnTo>
                    <a:pt x="52886" y="39844"/>
                  </a:lnTo>
                  <a:lnTo>
                    <a:pt x="52531" y="44145"/>
                  </a:lnTo>
                  <a:lnTo>
                    <a:pt x="53734" y="49382"/>
                  </a:lnTo>
                  <a:lnTo>
                    <a:pt x="54296" y="53012"/>
                  </a:lnTo>
                  <a:lnTo>
                    <a:pt x="56227" y="46851"/>
                  </a:lnTo>
                  <a:lnTo>
                    <a:pt x="56337" y="45643"/>
                  </a:lnTo>
                  <a:lnTo>
                    <a:pt x="55315" y="39844"/>
                  </a:lnTo>
                  <a:lnTo>
                    <a:pt x="48440" y="16449"/>
                  </a:lnTo>
                  <a:lnTo>
                    <a:pt x="46551" y="11130"/>
                  </a:lnTo>
                  <a:lnTo>
                    <a:pt x="44785" y="6638"/>
                  </a:lnTo>
                  <a:lnTo>
                    <a:pt x="42911" y="2157"/>
                  </a:lnTo>
                  <a:close/>
                </a:path>
                <a:path w="61594" h="156209">
                  <a:moveTo>
                    <a:pt x="43554" y="2157"/>
                  </a:moveTo>
                  <a:lnTo>
                    <a:pt x="42911" y="2157"/>
                  </a:lnTo>
                  <a:lnTo>
                    <a:pt x="44785" y="6638"/>
                  </a:lnTo>
                  <a:lnTo>
                    <a:pt x="46670" y="11434"/>
                  </a:lnTo>
                  <a:lnTo>
                    <a:pt x="48440" y="16449"/>
                  </a:lnTo>
                  <a:lnTo>
                    <a:pt x="55315" y="39844"/>
                  </a:lnTo>
                  <a:lnTo>
                    <a:pt x="56337" y="45643"/>
                  </a:lnTo>
                  <a:lnTo>
                    <a:pt x="56863" y="39844"/>
                  </a:lnTo>
                  <a:lnTo>
                    <a:pt x="47229" y="8453"/>
                  </a:lnTo>
                  <a:lnTo>
                    <a:pt x="43554" y="2157"/>
                  </a:lnTo>
                  <a:close/>
                </a:path>
                <a:path w="61594" h="156209">
                  <a:moveTo>
                    <a:pt x="41275" y="7205"/>
                  </a:moveTo>
                  <a:lnTo>
                    <a:pt x="43330" y="12407"/>
                  </a:lnTo>
                  <a:lnTo>
                    <a:pt x="45100" y="17203"/>
                  </a:lnTo>
                  <a:lnTo>
                    <a:pt x="50001" y="33140"/>
                  </a:lnTo>
                  <a:lnTo>
                    <a:pt x="52531" y="44145"/>
                  </a:lnTo>
                  <a:lnTo>
                    <a:pt x="52886" y="39844"/>
                  </a:lnTo>
                  <a:lnTo>
                    <a:pt x="43350" y="10714"/>
                  </a:lnTo>
                  <a:lnTo>
                    <a:pt x="41275" y="7205"/>
                  </a:lnTo>
                  <a:close/>
                </a:path>
                <a:path w="61594" h="156209">
                  <a:moveTo>
                    <a:pt x="39795" y="3747"/>
                  </a:moveTo>
                  <a:lnTo>
                    <a:pt x="39362" y="3968"/>
                  </a:lnTo>
                  <a:lnTo>
                    <a:pt x="41275" y="7205"/>
                  </a:lnTo>
                  <a:lnTo>
                    <a:pt x="39795" y="3747"/>
                  </a:lnTo>
                  <a:close/>
                </a:path>
                <a:path w="61594" h="156209">
                  <a:moveTo>
                    <a:pt x="41445" y="0"/>
                  </a:moveTo>
                  <a:lnTo>
                    <a:pt x="39477" y="1005"/>
                  </a:lnTo>
                  <a:lnTo>
                    <a:pt x="39079" y="2219"/>
                  </a:lnTo>
                  <a:lnTo>
                    <a:pt x="39571" y="3225"/>
                  </a:lnTo>
                  <a:lnTo>
                    <a:pt x="39795" y="3747"/>
                  </a:lnTo>
                  <a:lnTo>
                    <a:pt x="42911" y="2157"/>
                  </a:lnTo>
                  <a:lnTo>
                    <a:pt x="43554" y="2157"/>
                  </a:lnTo>
                  <a:lnTo>
                    <a:pt x="43121" y="1413"/>
                  </a:lnTo>
                  <a:lnTo>
                    <a:pt x="42628" y="408"/>
                  </a:lnTo>
                  <a:lnTo>
                    <a:pt x="41445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8" name="object 5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258697" y="6740796"/>
              <a:ext cx="70175" cy="74783"/>
            </a:xfrm>
            <a:prstGeom prst="rect">
              <a:avLst/>
            </a:prstGeom>
          </p:spPr>
        </p:pic>
        <p:sp>
          <p:nvSpPr>
            <p:cNvPr id="29" name="object 58"/>
            <p:cNvSpPr/>
            <p:nvPr/>
          </p:nvSpPr>
          <p:spPr>
            <a:xfrm>
              <a:off x="15318947" y="6584102"/>
              <a:ext cx="92075" cy="328930"/>
            </a:xfrm>
            <a:custGeom>
              <a:avLst/>
              <a:gdLst/>
              <a:ahLst/>
              <a:cxnLst/>
              <a:rect l="l" t="t" r="r" b="b"/>
              <a:pathLst>
                <a:path w="92075" h="328929">
                  <a:moveTo>
                    <a:pt x="11277" y="325089"/>
                  </a:moveTo>
                  <a:lnTo>
                    <a:pt x="12805" y="326178"/>
                  </a:lnTo>
                  <a:lnTo>
                    <a:pt x="14502" y="327005"/>
                  </a:lnTo>
                  <a:lnTo>
                    <a:pt x="16292" y="327550"/>
                  </a:lnTo>
                  <a:lnTo>
                    <a:pt x="20271" y="328482"/>
                  </a:lnTo>
                  <a:lnTo>
                    <a:pt x="24418" y="328482"/>
                  </a:lnTo>
                  <a:lnTo>
                    <a:pt x="28407" y="327550"/>
                  </a:lnTo>
                  <a:lnTo>
                    <a:pt x="30666" y="326691"/>
                  </a:lnTo>
                  <a:lnTo>
                    <a:pt x="21737" y="326691"/>
                  </a:lnTo>
                  <a:lnTo>
                    <a:pt x="16386" y="326471"/>
                  </a:lnTo>
                  <a:lnTo>
                    <a:pt x="11277" y="325089"/>
                  </a:lnTo>
                  <a:close/>
                </a:path>
                <a:path w="92075" h="328929">
                  <a:moveTo>
                    <a:pt x="85026" y="164863"/>
                  </a:moveTo>
                  <a:lnTo>
                    <a:pt x="82489" y="165879"/>
                  </a:lnTo>
                  <a:lnTo>
                    <a:pt x="75002" y="168570"/>
                  </a:lnTo>
                  <a:lnTo>
                    <a:pt x="73911" y="168570"/>
                  </a:lnTo>
                  <a:lnTo>
                    <a:pt x="71840" y="171638"/>
                  </a:lnTo>
                  <a:lnTo>
                    <a:pt x="60009" y="211324"/>
                  </a:lnTo>
                  <a:lnTo>
                    <a:pt x="59837" y="221416"/>
                  </a:lnTo>
                  <a:lnTo>
                    <a:pt x="60582" y="231605"/>
                  </a:lnTo>
                  <a:lnTo>
                    <a:pt x="61356" y="240945"/>
                  </a:lnTo>
                  <a:lnTo>
                    <a:pt x="62169" y="250140"/>
                  </a:lnTo>
                  <a:lnTo>
                    <a:pt x="62807" y="258952"/>
                  </a:lnTo>
                  <a:lnTo>
                    <a:pt x="63066" y="267248"/>
                  </a:lnTo>
                  <a:lnTo>
                    <a:pt x="62955" y="274904"/>
                  </a:lnTo>
                  <a:lnTo>
                    <a:pt x="62113" y="282490"/>
                  </a:lnTo>
                  <a:lnTo>
                    <a:pt x="37078" y="321590"/>
                  </a:lnTo>
                  <a:lnTo>
                    <a:pt x="21737" y="326691"/>
                  </a:lnTo>
                  <a:lnTo>
                    <a:pt x="30666" y="326691"/>
                  </a:lnTo>
                  <a:lnTo>
                    <a:pt x="61401" y="298629"/>
                  </a:lnTo>
                  <a:lnTo>
                    <a:pt x="66929" y="267573"/>
                  </a:lnTo>
                  <a:lnTo>
                    <a:pt x="66749" y="258890"/>
                  </a:lnTo>
                  <a:lnTo>
                    <a:pt x="66189" y="249989"/>
                  </a:lnTo>
                  <a:lnTo>
                    <a:pt x="65451" y="240888"/>
                  </a:lnTo>
                  <a:lnTo>
                    <a:pt x="64734" y="231500"/>
                  </a:lnTo>
                  <a:lnTo>
                    <a:pt x="64116" y="221838"/>
                  </a:lnTo>
                  <a:lnTo>
                    <a:pt x="64344" y="212069"/>
                  </a:lnTo>
                  <a:lnTo>
                    <a:pt x="65423" y="202359"/>
                  </a:lnTo>
                  <a:lnTo>
                    <a:pt x="67348" y="192768"/>
                  </a:lnTo>
                  <a:lnTo>
                    <a:pt x="70524" y="182896"/>
                  </a:lnTo>
                  <a:lnTo>
                    <a:pt x="75662" y="174069"/>
                  </a:lnTo>
                  <a:lnTo>
                    <a:pt x="80720" y="168570"/>
                  </a:lnTo>
                  <a:lnTo>
                    <a:pt x="75002" y="168570"/>
                  </a:lnTo>
                  <a:lnTo>
                    <a:pt x="73938" y="168531"/>
                  </a:lnTo>
                  <a:lnTo>
                    <a:pt x="80756" y="168531"/>
                  </a:lnTo>
                  <a:lnTo>
                    <a:pt x="82544" y="166587"/>
                  </a:lnTo>
                  <a:lnTo>
                    <a:pt x="85026" y="164863"/>
                  </a:lnTo>
                  <a:close/>
                </a:path>
                <a:path w="92075" h="328929">
                  <a:moveTo>
                    <a:pt x="88656" y="157555"/>
                  </a:moveTo>
                  <a:lnTo>
                    <a:pt x="86698" y="159555"/>
                  </a:lnTo>
                  <a:lnTo>
                    <a:pt x="84353" y="161125"/>
                  </a:lnTo>
                  <a:lnTo>
                    <a:pt x="81636" y="162183"/>
                  </a:lnTo>
                  <a:lnTo>
                    <a:pt x="78475" y="163286"/>
                  </a:lnTo>
                  <a:lnTo>
                    <a:pt x="76081" y="165356"/>
                  </a:lnTo>
                  <a:lnTo>
                    <a:pt x="73938" y="168531"/>
                  </a:lnTo>
                  <a:lnTo>
                    <a:pt x="75002" y="168570"/>
                  </a:lnTo>
                  <a:lnTo>
                    <a:pt x="82489" y="165879"/>
                  </a:lnTo>
                  <a:lnTo>
                    <a:pt x="85026" y="164863"/>
                  </a:lnTo>
                  <a:lnTo>
                    <a:pt x="89078" y="162048"/>
                  </a:lnTo>
                  <a:lnTo>
                    <a:pt x="90684" y="160378"/>
                  </a:lnTo>
                  <a:lnTo>
                    <a:pt x="88656" y="157555"/>
                  </a:lnTo>
                  <a:close/>
                </a:path>
                <a:path w="92075" h="328929">
                  <a:moveTo>
                    <a:pt x="18330" y="1486"/>
                  </a:moveTo>
                  <a:lnTo>
                    <a:pt x="10963" y="1486"/>
                  </a:lnTo>
                  <a:lnTo>
                    <a:pt x="14931" y="2492"/>
                  </a:lnTo>
                  <a:lnTo>
                    <a:pt x="21255" y="3800"/>
                  </a:lnTo>
                  <a:lnTo>
                    <a:pt x="26564" y="8188"/>
                  </a:lnTo>
                  <a:lnTo>
                    <a:pt x="29140" y="14229"/>
                  </a:lnTo>
                  <a:lnTo>
                    <a:pt x="31146" y="20520"/>
                  </a:lnTo>
                  <a:lnTo>
                    <a:pt x="32413" y="26986"/>
                  </a:lnTo>
                  <a:lnTo>
                    <a:pt x="32929" y="33557"/>
                  </a:lnTo>
                  <a:lnTo>
                    <a:pt x="32679" y="40166"/>
                  </a:lnTo>
                  <a:lnTo>
                    <a:pt x="32372" y="55849"/>
                  </a:lnTo>
                  <a:lnTo>
                    <a:pt x="31993" y="72862"/>
                  </a:lnTo>
                  <a:lnTo>
                    <a:pt x="31673" y="91056"/>
                  </a:lnTo>
                  <a:lnTo>
                    <a:pt x="31538" y="110384"/>
                  </a:lnTo>
                  <a:lnTo>
                    <a:pt x="31969" y="121021"/>
                  </a:lnTo>
                  <a:lnTo>
                    <a:pt x="46344" y="157283"/>
                  </a:lnTo>
                  <a:lnTo>
                    <a:pt x="59516" y="165021"/>
                  </a:lnTo>
                  <a:lnTo>
                    <a:pt x="66793" y="168267"/>
                  </a:lnTo>
                  <a:lnTo>
                    <a:pt x="73938" y="168531"/>
                  </a:lnTo>
                  <a:lnTo>
                    <a:pt x="76081" y="165356"/>
                  </a:lnTo>
                  <a:lnTo>
                    <a:pt x="77159" y="164424"/>
                  </a:lnTo>
                  <a:lnTo>
                    <a:pt x="75212" y="164424"/>
                  </a:lnTo>
                  <a:lnTo>
                    <a:pt x="68060" y="164120"/>
                  </a:lnTo>
                  <a:lnTo>
                    <a:pt x="61715" y="161283"/>
                  </a:lnTo>
                  <a:lnTo>
                    <a:pt x="55349" y="158780"/>
                  </a:lnTo>
                  <a:lnTo>
                    <a:pt x="36096" y="120379"/>
                  </a:lnTo>
                  <a:lnTo>
                    <a:pt x="35285" y="91056"/>
                  </a:lnTo>
                  <a:lnTo>
                    <a:pt x="35310" y="72797"/>
                  </a:lnTo>
                  <a:lnTo>
                    <a:pt x="35433" y="55821"/>
                  </a:lnTo>
                  <a:lnTo>
                    <a:pt x="35506" y="40166"/>
                  </a:lnTo>
                  <a:lnTo>
                    <a:pt x="22219" y="2094"/>
                  </a:lnTo>
                  <a:lnTo>
                    <a:pt x="18330" y="1486"/>
                  </a:lnTo>
                  <a:close/>
                </a:path>
                <a:path w="92075" h="328929">
                  <a:moveTo>
                    <a:pt x="89078" y="162048"/>
                  </a:moveTo>
                  <a:lnTo>
                    <a:pt x="85026" y="164863"/>
                  </a:lnTo>
                  <a:lnTo>
                    <a:pt x="85599" y="164633"/>
                  </a:lnTo>
                  <a:lnTo>
                    <a:pt x="88405" y="162748"/>
                  </a:lnTo>
                  <a:lnTo>
                    <a:pt x="89078" y="162048"/>
                  </a:lnTo>
                  <a:close/>
                </a:path>
                <a:path w="92075" h="328929">
                  <a:moveTo>
                    <a:pt x="78475" y="163286"/>
                  </a:moveTo>
                  <a:lnTo>
                    <a:pt x="75212" y="164424"/>
                  </a:lnTo>
                  <a:lnTo>
                    <a:pt x="77159" y="164424"/>
                  </a:lnTo>
                  <a:lnTo>
                    <a:pt x="78475" y="163286"/>
                  </a:lnTo>
                  <a:close/>
                </a:path>
                <a:path w="92075" h="328929">
                  <a:moveTo>
                    <a:pt x="89578" y="156633"/>
                  </a:moveTo>
                  <a:lnTo>
                    <a:pt x="88656" y="157126"/>
                  </a:lnTo>
                  <a:lnTo>
                    <a:pt x="81926" y="160319"/>
                  </a:lnTo>
                  <a:lnTo>
                    <a:pt x="78475" y="163286"/>
                  </a:lnTo>
                  <a:lnTo>
                    <a:pt x="81756" y="162141"/>
                  </a:lnTo>
                  <a:lnTo>
                    <a:pt x="84353" y="161125"/>
                  </a:lnTo>
                  <a:lnTo>
                    <a:pt x="86698" y="159555"/>
                  </a:lnTo>
                  <a:lnTo>
                    <a:pt x="88656" y="157555"/>
                  </a:lnTo>
                  <a:lnTo>
                    <a:pt x="90997" y="157555"/>
                  </a:lnTo>
                  <a:lnTo>
                    <a:pt x="90709" y="156989"/>
                  </a:lnTo>
                  <a:lnTo>
                    <a:pt x="89578" y="156633"/>
                  </a:lnTo>
                  <a:close/>
                </a:path>
                <a:path w="92075" h="328929">
                  <a:moveTo>
                    <a:pt x="90684" y="160378"/>
                  </a:moveTo>
                  <a:lnTo>
                    <a:pt x="89078" y="162048"/>
                  </a:lnTo>
                  <a:lnTo>
                    <a:pt x="90950" y="160749"/>
                  </a:lnTo>
                  <a:lnTo>
                    <a:pt x="90684" y="160378"/>
                  </a:lnTo>
                  <a:close/>
                </a:path>
                <a:path w="92075" h="328929">
                  <a:moveTo>
                    <a:pt x="90997" y="157555"/>
                  </a:moveTo>
                  <a:lnTo>
                    <a:pt x="88656" y="157555"/>
                  </a:lnTo>
                  <a:lnTo>
                    <a:pt x="90684" y="160378"/>
                  </a:lnTo>
                  <a:lnTo>
                    <a:pt x="91358" y="159764"/>
                  </a:lnTo>
                  <a:lnTo>
                    <a:pt x="91526" y="158780"/>
                  </a:lnTo>
                  <a:lnTo>
                    <a:pt x="91264" y="158078"/>
                  </a:lnTo>
                  <a:lnTo>
                    <a:pt x="90997" y="157555"/>
                  </a:lnTo>
                  <a:close/>
                </a:path>
                <a:path w="92075" h="328929">
                  <a:moveTo>
                    <a:pt x="10931" y="0"/>
                  </a:moveTo>
                  <a:lnTo>
                    <a:pt x="0" y="7088"/>
                  </a:lnTo>
                  <a:lnTo>
                    <a:pt x="209" y="7298"/>
                  </a:lnTo>
                  <a:lnTo>
                    <a:pt x="942" y="5916"/>
                  </a:lnTo>
                  <a:lnTo>
                    <a:pt x="3235" y="4198"/>
                  </a:lnTo>
                  <a:lnTo>
                    <a:pt x="6764" y="2094"/>
                  </a:lnTo>
                  <a:lnTo>
                    <a:pt x="10963" y="1486"/>
                  </a:lnTo>
                  <a:lnTo>
                    <a:pt x="18330" y="1486"/>
                  </a:lnTo>
                  <a:lnTo>
                    <a:pt x="15245" y="1005"/>
                  </a:lnTo>
                  <a:lnTo>
                    <a:pt x="10931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0" name="object 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47065" y="7353554"/>
              <a:ext cx="87295" cy="96677"/>
            </a:xfrm>
            <a:prstGeom prst="rect">
              <a:avLst/>
            </a:prstGeom>
          </p:spPr>
        </p:pic>
        <p:sp>
          <p:nvSpPr>
            <p:cNvPr id="31" name="object 60"/>
            <p:cNvSpPr/>
            <p:nvPr/>
          </p:nvSpPr>
          <p:spPr>
            <a:xfrm>
              <a:off x="16682694" y="7359630"/>
              <a:ext cx="55244" cy="71120"/>
            </a:xfrm>
            <a:custGeom>
              <a:avLst/>
              <a:gdLst/>
              <a:ahLst/>
              <a:cxnLst/>
              <a:rect l="l" t="t" r="r" b="b"/>
              <a:pathLst>
                <a:path w="55244" h="71120">
                  <a:moveTo>
                    <a:pt x="55143" y="32232"/>
                  </a:moveTo>
                  <a:lnTo>
                    <a:pt x="52692" y="32448"/>
                  </a:lnTo>
                  <a:lnTo>
                    <a:pt x="38341" y="36842"/>
                  </a:lnTo>
                  <a:lnTo>
                    <a:pt x="27787" y="39268"/>
                  </a:lnTo>
                  <a:lnTo>
                    <a:pt x="20891" y="40284"/>
                  </a:lnTo>
                  <a:lnTo>
                    <a:pt x="20154" y="35648"/>
                  </a:lnTo>
                  <a:lnTo>
                    <a:pt x="18999" y="21844"/>
                  </a:lnTo>
                  <a:lnTo>
                    <a:pt x="18427" y="2819"/>
                  </a:lnTo>
                  <a:lnTo>
                    <a:pt x="17856" y="0"/>
                  </a:lnTo>
                  <a:lnTo>
                    <a:pt x="15519" y="18072"/>
                  </a:lnTo>
                  <a:lnTo>
                    <a:pt x="16281" y="36156"/>
                  </a:lnTo>
                  <a:lnTo>
                    <a:pt x="17284" y="40817"/>
                  </a:lnTo>
                  <a:lnTo>
                    <a:pt x="17056" y="40843"/>
                  </a:lnTo>
                  <a:lnTo>
                    <a:pt x="2209" y="42240"/>
                  </a:lnTo>
                  <a:lnTo>
                    <a:pt x="0" y="42913"/>
                  </a:lnTo>
                  <a:lnTo>
                    <a:pt x="7086" y="44272"/>
                  </a:lnTo>
                  <a:lnTo>
                    <a:pt x="14262" y="44729"/>
                  </a:lnTo>
                  <a:lnTo>
                    <a:pt x="18084" y="44488"/>
                  </a:lnTo>
                  <a:lnTo>
                    <a:pt x="20116" y="53809"/>
                  </a:lnTo>
                  <a:lnTo>
                    <a:pt x="26949" y="70650"/>
                  </a:lnTo>
                  <a:lnTo>
                    <a:pt x="26695" y="67703"/>
                  </a:lnTo>
                  <a:lnTo>
                    <a:pt x="24841" y="60274"/>
                  </a:lnTo>
                  <a:lnTo>
                    <a:pt x="22352" y="49276"/>
                  </a:lnTo>
                  <a:lnTo>
                    <a:pt x="21539" y="44259"/>
                  </a:lnTo>
                  <a:lnTo>
                    <a:pt x="35636" y="41567"/>
                  </a:lnTo>
                  <a:lnTo>
                    <a:pt x="42494" y="39319"/>
                  </a:lnTo>
                  <a:lnTo>
                    <a:pt x="49034" y="36207"/>
                  </a:lnTo>
                  <a:lnTo>
                    <a:pt x="55143" y="32232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2" name="object 6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751936" y="7258633"/>
              <a:ext cx="65128" cy="79138"/>
            </a:xfrm>
            <a:prstGeom prst="rect">
              <a:avLst/>
            </a:prstGeom>
          </p:spPr>
        </p:pic>
        <p:pic>
          <p:nvPicPr>
            <p:cNvPr id="33" name="object 6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852145" y="7212683"/>
              <a:ext cx="220952" cy="126777"/>
            </a:xfrm>
            <a:prstGeom prst="rect">
              <a:avLst/>
            </a:prstGeom>
          </p:spPr>
        </p:pic>
        <p:sp>
          <p:nvSpPr>
            <p:cNvPr id="34" name="object 63"/>
            <p:cNvSpPr/>
            <p:nvPr/>
          </p:nvSpPr>
          <p:spPr>
            <a:xfrm>
              <a:off x="16784282" y="7389323"/>
              <a:ext cx="519430" cy="5080"/>
            </a:xfrm>
            <a:custGeom>
              <a:avLst/>
              <a:gdLst/>
              <a:ahLst/>
              <a:cxnLst/>
              <a:rect l="l" t="t" r="r" b="b"/>
              <a:pathLst>
                <a:path w="519430" h="5079">
                  <a:moveTo>
                    <a:pt x="519379" y="1270"/>
                  </a:moveTo>
                  <a:lnTo>
                    <a:pt x="352907" y="1270"/>
                  </a:lnTo>
                  <a:lnTo>
                    <a:pt x="352907" y="0"/>
                  </a:lnTo>
                  <a:lnTo>
                    <a:pt x="167919" y="0"/>
                  </a:lnTo>
                  <a:lnTo>
                    <a:pt x="167919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927" y="2540"/>
                  </a:lnTo>
                  <a:lnTo>
                    <a:pt x="927" y="3810"/>
                  </a:lnTo>
                  <a:lnTo>
                    <a:pt x="253961" y="3810"/>
                  </a:lnTo>
                  <a:lnTo>
                    <a:pt x="253961" y="5080"/>
                  </a:lnTo>
                  <a:lnTo>
                    <a:pt x="263804" y="5080"/>
                  </a:lnTo>
                  <a:lnTo>
                    <a:pt x="263804" y="3810"/>
                  </a:lnTo>
                  <a:lnTo>
                    <a:pt x="516928" y="3810"/>
                  </a:lnTo>
                  <a:lnTo>
                    <a:pt x="516928" y="2540"/>
                  </a:lnTo>
                  <a:lnTo>
                    <a:pt x="519379" y="2540"/>
                  </a:lnTo>
                  <a:lnTo>
                    <a:pt x="519379" y="127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5" name="object 6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737738" y="7422337"/>
              <a:ext cx="140234" cy="91975"/>
            </a:xfrm>
            <a:prstGeom prst="rect">
              <a:avLst/>
            </a:prstGeom>
          </p:spPr>
        </p:pic>
        <p:sp>
          <p:nvSpPr>
            <p:cNvPr id="36" name="object 65"/>
            <p:cNvSpPr/>
            <p:nvPr/>
          </p:nvSpPr>
          <p:spPr>
            <a:xfrm>
              <a:off x="16897402" y="7488436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5" h="8890">
                  <a:moveTo>
                    <a:pt x="33517" y="0"/>
                  </a:moveTo>
                  <a:lnTo>
                    <a:pt x="27821" y="335"/>
                  </a:lnTo>
                  <a:lnTo>
                    <a:pt x="22177" y="1340"/>
                  </a:lnTo>
                  <a:lnTo>
                    <a:pt x="16701" y="2984"/>
                  </a:lnTo>
                  <a:lnTo>
                    <a:pt x="11046" y="3382"/>
                  </a:lnTo>
                  <a:lnTo>
                    <a:pt x="5434" y="4418"/>
                  </a:lnTo>
                  <a:lnTo>
                    <a:pt x="0" y="6083"/>
                  </a:lnTo>
                  <a:lnTo>
                    <a:pt x="5549" y="8366"/>
                  </a:lnTo>
                  <a:lnTo>
                    <a:pt x="11695" y="8659"/>
                  </a:lnTo>
                  <a:lnTo>
                    <a:pt x="17434" y="6931"/>
                  </a:lnTo>
                  <a:lnTo>
                    <a:pt x="23402" y="6502"/>
                  </a:lnTo>
                  <a:lnTo>
                    <a:pt x="29056" y="4062"/>
                  </a:lnTo>
                  <a:lnTo>
                    <a:pt x="33517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7" name="object 6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959714" y="7441908"/>
              <a:ext cx="69779" cy="72644"/>
            </a:xfrm>
            <a:prstGeom prst="rect">
              <a:avLst/>
            </a:prstGeom>
          </p:spPr>
        </p:pic>
        <p:pic>
          <p:nvPicPr>
            <p:cNvPr id="38" name="object 6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053610" y="7426000"/>
              <a:ext cx="241740" cy="81609"/>
            </a:xfrm>
            <a:prstGeom prst="rect">
              <a:avLst/>
            </a:prstGeom>
          </p:spPr>
        </p:pic>
        <p:pic>
          <p:nvPicPr>
            <p:cNvPr id="39" name="object 6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072567" y="6048223"/>
              <a:ext cx="271184" cy="244233"/>
            </a:xfrm>
            <a:prstGeom prst="rect">
              <a:avLst/>
            </a:prstGeom>
          </p:spPr>
        </p:pic>
        <p:pic>
          <p:nvPicPr>
            <p:cNvPr id="40" name="object 6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371397" y="6124845"/>
              <a:ext cx="69988" cy="74793"/>
            </a:xfrm>
            <a:prstGeom prst="rect">
              <a:avLst/>
            </a:prstGeom>
          </p:spPr>
        </p:pic>
        <p:pic>
          <p:nvPicPr>
            <p:cNvPr id="41" name="object 7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462091" y="6048050"/>
              <a:ext cx="84447" cy="157691"/>
            </a:xfrm>
            <a:prstGeom prst="rect">
              <a:avLst/>
            </a:prstGeom>
          </p:spPr>
        </p:pic>
        <p:pic>
          <p:nvPicPr>
            <p:cNvPr id="42" name="object 7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743215" y="7041087"/>
              <a:ext cx="102649" cy="87829"/>
            </a:xfrm>
            <a:prstGeom prst="rect">
              <a:avLst/>
            </a:prstGeom>
          </p:spPr>
        </p:pic>
        <p:pic>
          <p:nvPicPr>
            <p:cNvPr id="43" name="object 7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668510" y="6885613"/>
              <a:ext cx="74762" cy="87609"/>
            </a:xfrm>
            <a:prstGeom prst="rect">
              <a:avLst/>
            </a:prstGeom>
          </p:spPr>
        </p:pic>
        <p:pic>
          <p:nvPicPr>
            <p:cNvPr id="44" name="object 7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813705" y="6016859"/>
              <a:ext cx="68259" cy="174612"/>
            </a:xfrm>
            <a:prstGeom prst="rect">
              <a:avLst/>
            </a:prstGeom>
          </p:spPr>
        </p:pic>
        <p:sp>
          <p:nvSpPr>
            <p:cNvPr id="45" name="object 74"/>
            <p:cNvSpPr/>
            <p:nvPr/>
          </p:nvSpPr>
          <p:spPr>
            <a:xfrm>
              <a:off x="15937232" y="6030335"/>
              <a:ext cx="0" cy="838200"/>
            </a:xfrm>
            <a:custGeom>
              <a:avLst/>
              <a:gdLst/>
              <a:ahLst/>
              <a:cxnLst/>
              <a:rect l="l" t="t" r="r" b="b"/>
              <a:pathLst>
                <a:path h="838200">
                  <a:moveTo>
                    <a:pt x="0" y="0"/>
                  </a:moveTo>
                  <a:lnTo>
                    <a:pt x="0" y="838200"/>
                  </a:lnTo>
                </a:path>
              </a:pathLst>
            </a:custGeom>
            <a:ln w="3693">
              <a:solidFill>
                <a:srgbClr val="FAFAF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75"/>
            <p:cNvSpPr/>
            <p:nvPr/>
          </p:nvSpPr>
          <p:spPr>
            <a:xfrm>
              <a:off x="15656014" y="6384613"/>
              <a:ext cx="1023619" cy="659765"/>
            </a:xfrm>
            <a:custGeom>
              <a:avLst/>
              <a:gdLst/>
              <a:ahLst/>
              <a:cxnLst/>
              <a:rect l="l" t="t" r="r" b="b"/>
              <a:pathLst>
                <a:path w="1023619" h="659765">
                  <a:moveTo>
                    <a:pt x="153657" y="532701"/>
                  </a:moveTo>
                  <a:lnTo>
                    <a:pt x="152971" y="526110"/>
                  </a:lnTo>
                  <a:lnTo>
                    <a:pt x="151003" y="519887"/>
                  </a:lnTo>
                  <a:lnTo>
                    <a:pt x="149085" y="526122"/>
                  </a:lnTo>
                  <a:lnTo>
                    <a:pt x="148399" y="532701"/>
                  </a:lnTo>
                  <a:lnTo>
                    <a:pt x="149021" y="539216"/>
                  </a:lnTo>
                  <a:lnTo>
                    <a:pt x="148336" y="545719"/>
                  </a:lnTo>
                  <a:lnTo>
                    <a:pt x="149021" y="552297"/>
                  </a:lnTo>
                  <a:lnTo>
                    <a:pt x="151003" y="558520"/>
                  </a:lnTo>
                  <a:lnTo>
                    <a:pt x="152908" y="552284"/>
                  </a:lnTo>
                  <a:lnTo>
                    <a:pt x="153593" y="545719"/>
                  </a:lnTo>
                  <a:lnTo>
                    <a:pt x="152984" y="539216"/>
                  </a:lnTo>
                  <a:lnTo>
                    <a:pt x="153657" y="532701"/>
                  </a:lnTo>
                  <a:close/>
                </a:path>
                <a:path w="1023619" h="659765">
                  <a:moveTo>
                    <a:pt x="154520" y="468363"/>
                  </a:moveTo>
                  <a:lnTo>
                    <a:pt x="153911" y="461835"/>
                  </a:lnTo>
                  <a:lnTo>
                    <a:pt x="154508" y="455307"/>
                  </a:lnTo>
                  <a:lnTo>
                    <a:pt x="153885" y="448703"/>
                  </a:lnTo>
                  <a:lnTo>
                    <a:pt x="152044" y="442417"/>
                  </a:lnTo>
                  <a:lnTo>
                    <a:pt x="150114" y="448678"/>
                  </a:lnTo>
                  <a:lnTo>
                    <a:pt x="149402" y="455295"/>
                  </a:lnTo>
                  <a:lnTo>
                    <a:pt x="149961" y="461835"/>
                  </a:lnTo>
                  <a:lnTo>
                    <a:pt x="149275" y="468337"/>
                  </a:lnTo>
                  <a:lnTo>
                    <a:pt x="149872" y="474903"/>
                  </a:lnTo>
                  <a:lnTo>
                    <a:pt x="151726" y="481152"/>
                  </a:lnTo>
                  <a:lnTo>
                    <a:pt x="153784" y="474941"/>
                  </a:lnTo>
                  <a:lnTo>
                    <a:pt x="154520" y="468363"/>
                  </a:lnTo>
                  <a:close/>
                </a:path>
                <a:path w="1023619" h="659765">
                  <a:moveTo>
                    <a:pt x="154597" y="377939"/>
                  </a:moveTo>
                  <a:lnTo>
                    <a:pt x="153987" y="371335"/>
                  </a:lnTo>
                  <a:lnTo>
                    <a:pt x="152146" y="365048"/>
                  </a:lnTo>
                  <a:lnTo>
                    <a:pt x="150101" y="371259"/>
                  </a:lnTo>
                  <a:lnTo>
                    <a:pt x="149339" y="377837"/>
                  </a:lnTo>
                  <a:lnTo>
                    <a:pt x="149961" y="384378"/>
                  </a:lnTo>
                  <a:lnTo>
                    <a:pt x="149263" y="390893"/>
                  </a:lnTo>
                  <a:lnTo>
                    <a:pt x="149872" y="397497"/>
                  </a:lnTo>
                  <a:lnTo>
                    <a:pt x="151726" y="403783"/>
                  </a:lnTo>
                  <a:lnTo>
                    <a:pt x="153784" y="397573"/>
                  </a:lnTo>
                  <a:lnTo>
                    <a:pt x="154520" y="390994"/>
                  </a:lnTo>
                  <a:lnTo>
                    <a:pt x="153911" y="384467"/>
                  </a:lnTo>
                  <a:lnTo>
                    <a:pt x="154597" y="377939"/>
                  </a:lnTo>
                  <a:close/>
                </a:path>
                <a:path w="1023619" h="659765">
                  <a:moveTo>
                    <a:pt x="155435" y="300570"/>
                  </a:moveTo>
                  <a:lnTo>
                    <a:pt x="154838" y="293966"/>
                  </a:lnTo>
                  <a:lnTo>
                    <a:pt x="152984" y="287680"/>
                  </a:lnTo>
                  <a:lnTo>
                    <a:pt x="150939" y="293890"/>
                  </a:lnTo>
                  <a:lnTo>
                    <a:pt x="150177" y="300469"/>
                  </a:lnTo>
                  <a:lnTo>
                    <a:pt x="150787" y="306997"/>
                  </a:lnTo>
                  <a:lnTo>
                    <a:pt x="150114" y="313524"/>
                  </a:lnTo>
                  <a:lnTo>
                    <a:pt x="150723" y="320128"/>
                  </a:lnTo>
                  <a:lnTo>
                    <a:pt x="152565" y="326415"/>
                  </a:lnTo>
                  <a:lnTo>
                    <a:pt x="154622" y="320205"/>
                  </a:lnTo>
                  <a:lnTo>
                    <a:pt x="155359" y="313626"/>
                  </a:lnTo>
                  <a:lnTo>
                    <a:pt x="154762" y="307111"/>
                  </a:lnTo>
                  <a:lnTo>
                    <a:pt x="155435" y="300570"/>
                  </a:lnTo>
                  <a:close/>
                </a:path>
                <a:path w="1023619" h="659765">
                  <a:moveTo>
                    <a:pt x="156121" y="223126"/>
                  </a:moveTo>
                  <a:lnTo>
                    <a:pt x="155473" y="216535"/>
                  </a:lnTo>
                  <a:lnTo>
                    <a:pt x="153504" y="210312"/>
                  </a:lnTo>
                  <a:lnTo>
                    <a:pt x="151587" y="216547"/>
                  </a:lnTo>
                  <a:lnTo>
                    <a:pt x="150863" y="223113"/>
                  </a:lnTo>
                  <a:lnTo>
                    <a:pt x="151409" y="229628"/>
                  </a:lnTo>
                  <a:lnTo>
                    <a:pt x="150685" y="236131"/>
                  </a:lnTo>
                  <a:lnTo>
                    <a:pt x="151320" y="242722"/>
                  </a:lnTo>
                  <a:lnTo>
                    <a:pt x="153301" y="248945"/>
                  </a:lnTo>
                  <a:lnTo>
                    <a:pt x="155219" y="242709"/>
                  </a:lnTo>
                  <a:lnTo>
                    <a:pt x="155930" y="236143"/>
                  </a:lnTo>
                  <a:lnTo>
                    <a:pt x="155384" y="229628"/>
                  </a:lnTo>
                  <a:lnTo>
                    <a:pt x="156121" y="223126"/>
                  </a:lnTo>
                  <a:close/>
                </a:path>
                <a:path w="1023619" h="659765">
                  <a:moveTo>
                    <a:pt x="156362" y="145719"/>
                  </a:moveTo>
                  <a:lnTo>
                    <a:pt x="155676" y="139103"/>
                  </a:lnTo>
                  <a:lnTo>
                    <a:pt x="153708" y="132842"/>
                  </a:lnTo>
                  <a:lnTo>
                    <a:pt x="151803" y="139115"/>
                  </a:lnTo>
                  <a:lnTo>
                    <a:pt x="151130" y="145719"/>
                  </a:lnTo>
                  <a:lnTo>
                    <a:pt x="151739" y="152260"/>
                  </a:lnTo>
                  <a:lnTo>
                    <a:pt x="151053" y="158775"/>
                  </a:lnTo>
                  <a:lnTo>
                    <a:pt x="151739" y="165354"/>
                  </a:lnTo>
                  <a:lnTo>
                    <a:pt x="153708" y="171577"/>
                  </a:lnTo>
                  <a:lnTo>
                    <a:pt x="155625" y="165328"/>
                  </a:lnTo>
                  <a:lnTo>
                    <a:pt x="156311" y="158775"/>
                  </a:lnTo>
                  <a:lnTo>
                    <a:pt x="155702" y="152260"/>
                  </a:lnTo>
                  <a:lnTo>
                    <a:pt x="156362" y="145719"/>
                  </a:lnTo>
                  <a:close/>
                </a:path>
                <a:path w="1023619" h="659765">
                  <a:moveTo>
                    <a:pt x="188899" y="127393"/>
                  </a:moveTo>
                  <a:lnTo>
                    <a:pt x="182753" y="125501"/>
                  </a:lnTo>
                  <a:lnTo>
                    <a:pt x="176301" y="124853"/>
                  </a:lnTo>
                  <a:lnTo>
                    <a:pt x="169900" y="125476"/>
                  </a:lnTo>
                  <a:lnTo>
                    <a:pt x="163537" y="124841"/>
                  </a:lnTo>
                  <a:lnTo>
                    <a:pt x="162471" y="124955"/>
                  </a:lnTo>
                  <a:lnTo>
                    <a:pt x="165404" y="122389"/>
                  </a:lnTo>
                  <a:lnTo>
                    <a:pt x="172605" y="114592"/>
                  </a:lnTo>
                  <a:lnTo>
                    <a:pt x="177622" y="110337"/>
                  </a:lnTo>
                  <a:lnTo>
                    <a:pt x="181737" y="105117"/>
                  </a:lnTo>
                  <a:lnTo>
                    <a:pt x="184721" y="99225"/>
                  </a:lnTo>
                  <a:lnTo>
                    <a:pt x="183883" y="98475"/>
                  </a:lnTo>
                  <a:lnTo>
                    <a:pt x="177419" y="104127"/>
                  </a:lnTo>
                  <a:lnTo>
                    <a:pt x="169799" y="111823"/>
                  </a:lnTo>
                  <a:lnTo>
                    <a:pt x="164973" y="116128"/>
                  </a:lnTo>
                  <a:lnTo>
                    <a:pt x="160997" y="121348"/>
                  </a:lnTo>
                  <a:lnTo>
                    <a:pt x="159029" y="125310"/>
                  </a:lnTo>
                  <a:lnTo>
                    <a:pt x="157111" y="125501"/>
                  </a:lnTo>
                  <a:lnTo>
                    <a:pt x="151003" y="127393"/>
                  </a:lnTo>
                  <a:lnTo>
                    <a:pt x="157099" y="129413"/>
                  </a:lnTo>
                  <a:lnTo>
                    <a:pt x="163537" y="130111"/>
                  </a:lnTo>
                  <a:lnTo>
                    <a:pt x="169900" y="129413"/>
                  </a:lnTo>
                  <a:lnTo>
                    <a:pt x="176301" y="130111"/>
                  </a:lnTo>
                  <a:lnTo>
                    <a:pt x="182778" y="129413"/>
                  </a:lnTo>
                  <a:lnTo>
                    <a:pt x="188899" y="127393"/>
                  </a:lnTo>
                  <a:close/>
                </a:path>
                <a:path w="1023619" h="659765">
                  <a:moveTo>
                    <a:pt x="236105" y="42024"/>
                  </a:moveTo>
                  <a:lnTo>
                    <a:pt x="235267" y="42024"/>
                  </a:lnTo>
                  <a:lnTo>
                    <a:pt x="228904" y="47155"/>
                  </a:lnTo>
                  <a:lnTo>
                    <a:pt x="214706" y="62725"/>
                  </a:lnTo>
                  <a:lnTo>
                    <a:pt x="209575" y="69773"/>
                  </a:lnTo>
                  <a:lnTo>
                    <a:pt x="211251" y="71272"/>
                  </a:lnTo>
                  <a:lnTo>
                    <a:pt x="217627" y="65493"/>
                  </a:lnTo>
                  <a:lnTo>
                    <a:pt x="224726" y="57607"/>
                  </a:lnTo>
                  <a:lnTo>
                    <a:pt x="229501" y="53251"/>
                  </a:lnTo>
                  <a:lnTo>
                    <a:pt x="233387" y="47955"/>
                  </a:lnTo>
                  <a:lnTo>
                    <a:pt x="236105" y="42024"/>
                  </a:lnTo>
                  <a:close/>
                </a:path>
                <a:path w="1023619" h="659765">
                  <a:moveTo>
                    <a:pt x="264299" y="570153"/>
                  </a:moveTo>
                  <a:lnTo>
                    <a:pt x="254889" y="568629"/>
                  </a:lnTo>
                  <a:lnTo>
                    <a:pt x="245402" y="568134"/>
                  </a:lnTo>
                  <a:lnTo>
                    <a:pt x="235902" y="568629"/>
                  </a:lnTo>
                  <a:lnTo>
                    <a:pt x="226491" y="570153"/>
                  </a:lnTo>
                  <a:lnTo>
                    <a:pt x="235902" y="571677"/>
                  </a:lnTo>
                  <a:lnTo>
                    <a:pt x="245402" y="572185"/>
                  </a:lnTo>
                  <a:lnTo>
                    <a:pt x="254889" y="571677"/>
                  </a:lnTo>
                  <a:lnTo>
                    <a:pt x="264299" y="570153"/>
                  </a:lnTo>
                  <a:close/>
                </a:path>
                <a:path w="1023619" h="659765">
                  <a:moveTo>
                    <a:pt x="264617" y="127393"/>
                  </a:moveTo>
                  <a:lnTo>
                    <a:pt x="255168" y="125958"/>
                  </a:lnTo>
                  <a:lnTo>
                    <a:pt x="245656" y="125476"/>
                  </a:lnTo>
                  <a:lnTo>
                    <a:pt x="236143" y="125958"/>
                  </a:lnTo>
                  <a:lnTo>
                    <a:pt x="226695" y="127393"/>
                  </a:lnTo>
                  <a:lnTo>
                    <a:pt x="236143" y="128917"/>
                  </a:lnTo>
                  <a:lnTo>
                    <a:pt x="245656" y="129425"/>
                  </a:lnTo>
                  <a:lnTo>
                    <a:pt x="255168" y="128917"/>
                  </a:lnTo>
                  <a:lnTo>
                    <a:pt x="264617" y="127393"/>
                  </a:lnTo>
                  <a:close/>
                </a:path>
                <a:path w="1023619" h="659765">
                  <a:moveTo>
                    <a:pt x="280276" y="489585"/>
                  </a:moveTo>
                  <a:lnTo>
                    <a:pt x="276288" y="491426"/>
                  </a:lnTo>
                  <a:lnTo>
                    <a:pt x="272478" y="493649"/>
                  </a:lnTo>
                  <a:lnTo>
                    <a:pt x="268897" y="496201"/>
                  </a:lnTo>
                  <a:lnTo>
                    <a:pt x="239242" y="514870"/>
                  </a:lnTo>
                  <a:lnTo>
                    <a:pt x="218592" y="527608"/>
                  </a:lnTo>
                  <a:lnTo>
                    <a:pt x="194779" y="541921"/>
                  </a:lnTo>
                  <a:lnTo>
                    <a:pt x="168338" y="557530"/>
                  </a:lnTo>
                  <a:lnTo>
                    <a:pt x="84721" y="606094"/>
                  </a:lnTo>
                  <a:lnTo>
                    <a:pt x="60794" y="620280"/>
                  </a:lnTo>
                  <a:lnTo>
                    <a:pt x="40106" y="632904"/>
                  </a:lnTo>
                  <a:lnTo>
                    <a:pt x="6794" y="653923"/>
                  </a:lnTo>
                  <a:lnTo>
                    <a:pt x="3302" y="656424"/>
                  </a:lnTo>
                  <a:lnTo>
                    <a:pt x="0" y="659155"/>
                  </a:lnTo>
                  <a:lnTo>
                    <a:pt x="3937" y="657491"/>
                  </a:lnTo>
                  <a:lnTo>
                    <a:pt x="7721" y="655459"/>
                  </a:lnTo>
                  <a:lnTo>
                    <a:pt x="11277" y="653072"/>
                  </a:lnTo>
                  <a:lnTo>
                    <a:pt x="41567" y="635355"/>
                  </a:lnTo>
                  <a:lnTo>
                    <a:pt x="141808" y="577621"/>
                  </a:lnTo>
                  <a:lnTo>
                    <a:pt x="153771" y="570623"/>
                  </a:lnTo>
                  <a:lnTo>
                    <a:pt x="160299" y="571677"/>
                  </a:lnTo>
                  <a:lnTo>
                    <a:pt x="169799" y="572185"/>
                  </a:lnTo>
                  <a:lnTo>
                    <a:pt x="179285" y="571677"/>
                  </a:lnTo>
                  <a:lnTo>
                    <a:pt x="188696" y="570153"/>
                  </a:lnTo>
                  <a:lnTo>
                    <a:pt x="179285" y="568629"/>
                  </a:lnTo>
                  <a:lnTo>
                    <a:pt x="169799" y="568134"/>
                  </a:lnTo>
                  <a:lnTo>
                    <a:pt x="160299" y="568629"/>
                  </a:lnTo>
                  <a:lnTo>
                    <a:pt x="155981" y="569328"/>
                  </a:lnTo>
                  <a:lnTo>
                    <a:pt x="170319" y="560946"/>
                  </a:lnTo>
                  <a:lnTo>
                    <a:pt x="220395" y="530453"/>
                  </a:lnTo>
                  <a:lnTo>
                    <a:pt x="257467" y="506209"/>
                  </a:lnTo>
                  <a:lnTo>
                    <a:pt x="269836" y="497471"/>
                  </a:lnTo>
                  <a:lnTo>
                    <a:pt x="273481" y="495084"/>
                  </a:lnTo>
                  <a:lnTo>
                    <a:pt x="276961" y="492442"/>
                  </a:lnTo>
                  <a:lnTo>
                    <a:pt x="280276" y="489585"/>
                  </a:lnTo>
                  <a:close/>
                </a:path>
                <a:path w="1023619" h="659765">
                  <a:moveTo>
                    <a:pt x="310667" y="1524"/>
                  </a:moveTo>
                  <a:lnTo>
                    <a:pt x="302196" y="622"/>
                  </a:lnTo>
                  <a:lnTo>
                    <a:pt x="291757" y="622"/>
                  </a:lnTo>
                  <a:lnTo>
                    <a:pt x="281317" y="622"/>
                  </a:lnTo>
                  <a:lnTo>
                    <a:pt x="272859" y="1524"/>
                  </a:lnTo>
                  <a:lnTo>
                    <a:pt x="272859" y="2654"/>
                  </a:lnTo>
                  <a:lnTo>
                    <a:pt x="272122" y="1892"/>
                  </a:lnTo>
                  <a:lnTo>
                    <a:pt x="269100" y="3924"/>
                  </a:lnTo>
                  <a:lnTo>
                    <a:pt x="263055" y="10121"/>
                  </a:lnTo>
                  <a:lnTo>
                    <a:pt x="261162" y="13423"/>
                  </a:lnTo>
                  <a:lnTo>
                    <a:pt x="262826" y="14922"/>
                  </a:lnTo>
                  <a:lnTo>
                    <a:pt x="265976" y="12992"/>
                  </a:lnTo>
                  <a:lnTo>
                    <a:pt x="271818" y="6604"/>
                  </a:lnTo>
                  <a:lnTo>
                    <a:pt x="273481" y="3848"/>
                  </a:lnTo>
                  <a:lnTo>
                    <a:pt x="281317" y="4673"/>
                  </a:lnTo>
                  <a:lnTo>
                    <a:pt x="302196" y="4673"/>
                  </a:lnTo>
                  <a:lnTo>
                    <a:pt x="310667" y="3771"/>
                  </a:lnTo>
                  <a:lnTo>
                    <a:pt x="310667" y="1524"/>
                  </a:lnTo>
                  <a:close/>
                </a:path>
                <a:path w="1023619" h="659765">
                  <a:moveTo>
                    <a:pt x="339699" y="570153"/>
                  </a:moveTo>
                  <a:lnTo>
                    <a:pt x="333603" y="568134"/>
                  </a:lnTo>
                  <a:lnTo>
                    <a:pt x="327164" y="567448"/>
                  </a:lnTo>
                  <a:lnTo>
                    <a:pt x="320789" y="568121"/>
                  </a:lnTo>
                  <a:lnTo>
                    <a:pt x="314388" y="567448"/>
                  </a:lnTo>
                  <a:lnTo>
                    <a:pt x="307911" y="568134"/>
                  </a:lnTo>
                  <a:lnTo>
                    <a:pt x="301790" y="570153"/>
                  </a:lnTo>
                  <a:lnTo>
                    <a:pt x="307924" y="572109"/>
                  </a:lnTo>
                  <a:lnTo>
                    <a:pt x="314388" y="572808"/>
                  </a:lnTo>
                  <a:lnTo>
                    <a:pt x="320789" y="572185"/>
                  </a:lnTo>
                  <a:lnTo>
                    <a:pt x="327164" y="572808"/>
                  </a:lnTo>
                  <a:lnTo>
                    <a:pt x="333590" y="572109"/>
                  </a:lnTo>
                  <a:lnTo>
                    <a:pt x="339699" y="570153"/>
                  </a:lnTo>
                  <a:close/>
                </a:path>
                <a:path w="1023619" h="659765">
                  <a:moveTo>
                    <a:pt x="340321" y="127393"/>
                  </a:moveTo>
                  <a:lnTo>
                    <a:pt x="334200" y="125501"/>
                  </a:lnTo>
                  <a:lnTo>
                    <a:pt x="327787" y="124841"/>
                  </a:lnTo>
                  <a:lnTo>
                    <a:pt x="321411" y="125476"/>
                  </a:lnTo>
                  <a:lnTo>
                    <a:pt x="315023" y="124853"/>
                  </a:lnTo>
                  <a:lnTo>
                    <a:pt x="308559" y="125501"/>
                  </a:lnTo>
                  <a:lnTo>
                    <a:pt x="302412" y="127393"/>
                  </a:lnTo>
                  <a:lnTo>
                    <a:pt x="308533" y="129413"/>
                  </a:lnTo>
                  <a:lnTo>
                    <a:pt x="315010" y="130111"/>
                  </a:lnTo>
                  <a:lnTo>
                    <a:pt x="321411" y="129413"/>
                  </a:lnTo>
                  <a:lnTo>
                    <a:pt x="327787" y="130111"/>
                  </a:lnTo>
                  <a:lnTo>
                    <a:pt x="334225" y="129413"/>
                  </a:lnTo>
                  <a:lnTo>
                    <a:pt x="340321" y="127393"/>
                  </a:lnTo>
                  <a:close/>
                </a:path>
                <a:path w="1023619" h="659765">
                  <a:moveTo>
                    <a:pt x="386473" y="2654"/>
                  </a:moveTo>
                  <a:lnTo>
                    <a:pt x="380365" y="698"/>
                  </a:lnTo>
                  <a:lnTo>
                    <a:pt x="373938" y="0"/>
                  </a:lnTo>
                  <a:lnTo>
                    <a:pt x="367576" y="622"/>
                  </a:lnTo>
                  <a:lnTo>
                    <a:pt x="361162" y="12"/>
                  </a:lnTo>
                  <a:lnTo>
                    <a:pt x="354711" y="698"/>
                  </a:lnTo>
                  <a:lnTo>
                    <a:pt x="348564" y="2654"/>
                  </a:lnTo>
                  <a:lnTo>
                    <a:pt x="354685" y="4673"/>
                  </a:lnTo>
                  <a:lnTo>
                    <a:pt x="361162" y="5359"/>
                  </a:lnTo>
                  <a:lnTo>
                    <a:pt x="367576" y="4673"/>
                  </a:lnTo>
                  <a:lnTo>
                    <a:pt x="373938" y="5359"/>
                  </a:lnTo>
                  <a:lnTo>
                    <a:pt x="380377" y="4673"/>
                  </a:lnTo>
                  <a:lnTo>
                    <a:pt x="386473" y="2654"/>
                  </a:lnTo>
                  <a:close/>
                </a:path>
                <a:path w="1023619" h="659765">
                  <a:moveTo>
                    <a:pt x="415709" y="570153"/>
                  </a:moveTo>
                  <a:lnTo>
                    <a:pt x="406298" y="568629"/>
                  </a:lnTo>
                  <a:lnTo>
                    <a:pt x="396811" y="568134"/>
                  </a:lnTo>
                  <a:lnTo>
                    <a:pt x="387324" y="568629"/>
                  </a:lnTo>
                  <a:lnTo>
                    <a:pt x="377913" y="570153"/>
                  </a:lnTo>
                  <a:lnTo>
                    <a:pt x="387324" y="571677"/>
                  </a:lnTo>
                  <a:lnTo>
                    <a:pt x="396811" y="572185"/>
                  </a:lnTo>
                  <a:lnTo>
                    <a:pt x="406298" y="571677"/>
                  </a:lnTo>
                  <a:lnTo>
                    <a:pt x="415709" y="570153"/>
                  </a:lnTo>
                  <a:close/>
                </a:path>
                <a:path w="1023619" h="659765">
                  <a:moveTo>
                    <a:pt x="416026" y="127393"/>
                  </a:moveTo>
                  <a:lnTo>
                    <a:pt x="406615" y="125958"/>
                  </a:lnTo>
                  <a:lnTo>
                    <a:pt x="397129" y="125476"/>
                  </a:lnTo>
                  <a:lnTo>
                    <a:pt x="387642" y="125958"/>
                  </a:lnTo>
                  <a:lnTo>
                    <a:pt x="378218" y="127393"/>
                  </a:lnTo>
                  <a:lnTo>
                    <a:pt x="387629" y="128917"/>
                  </a:lnTo>
                  <a:lnTo>
                    <a:pt x="397116" y="129425"/>
                  </a:lnTo>
                  <a:lnTo>
                    <a:pt x="406615" y="128917"/>
                  </a:lnTo>
                  <a:lnTo>
                    <a:pt x="416026" y="127393"/>
                  </a:lnTo>
                  <a:close/>
                </a:path>
                <a:path w="1023619" h="659765">
                  <a:moveTo>
                    <a:pt x="462178" y="1524"/>
                  </a:moveTo>
                  <a:lnTo>
                    <a:pt x="453720" y="622"/>
                  </a:lnTo>
                  <a:lnTo>
                    <a:pt x="443280" y="622"/>
                  </a:lnTo>
                  <a:lnTo>
                    <a:pt x="432841" y="622"/>
                  </a:lnTo>
                  <a:lnTo>
                    <a:pt x="424383" y="1524"/>
                  </a:lnTo>
                  <a:lnTo>
                    <a:pt x="424383" y="3771"/>
                  </a:lnTo>
                  <a:lnTo>
                    <a:pt x="432841" y="4673"/>
                  </a:lnTo>
                  <a:lnTo>
                    <a:pt x="453720" y="4673"/>
                  </a:lnTo>
                  <a:lnTo>
                    <a:pt x="462178" y="3771"/>
                  </a:lnTo>
                  <a:lnTo>
                    <a:pt x="462178" y="1524"/>
                  </a:lnTo>
                  <a:close/>
                </a:path>
                <a:path w="1023619" h="659765">
                  <a:moveTo>
                    <a:pt x="491515" y="570153"/>
                  </a:moveTo>
                  <a:lnTo>
                    <a:pt x="482092" y="568629"/>
                  </a:lnTo>
                  <a:lnTo>
                    <a:pt x="472567" y="568121"/>
                  </a:lnTo>
                  <a:lnTo>
                    <a:pt x="463054" y="568629"/>
                  </a:lnTo>
                  <a:lnTo>
                    <a:pt x="453618" y="570153"/>
                  </a:lnTo>
                  <a:lnTo>
                    <a:pt x="463054" y="571677"/>
                  </a:lnTo>
                  <a:lnTo>
                    <a:pt x="472567" y="572185"/>
                  </a:lnTo>
                  <a:lnTo>
                    <a:pt x="482092" y="571677"/>
                  </a:lnTo>
                  <a:lnTo>
                    <a:pt x="491515" y="570153"/>
                  </a:lnTo>
                  <a:close/>
                </a:path>
                <a:path w="1023619" h="659765">
                  <a:moveTo>
                    <a:pt x="491832" y="127393"/>
                  </a:moveTo>
                  <a:lnTo>
                    <a:pt x="482396" y="125958"/>
                  </a:lnTo>
                  <a:lnTo>
                    <a:pt x="472884" y="125476"/>
                  </a:lnTo>
                  <a:lnTo>
                    <a:pt x="463372" y="125958"/>
                  </a:lnTo>
                  <a:lnTo>
                    <a:pt x="453923" y="127393"/>
                  </a:lnTo>
                  <a:lnTo>
                    <a:pt x="463359" y="128917"/>
                  </a:lnTo>
                  <a:lnTo>
                    <a:pt x="472884" y="129425"/>
                  </a:lnTo>
                  <a:lnTo>
                    <a:pt x="482396" y="128917"/>
                  </a:lnTo>
                  <a:lnTo>
                    <a:pt x="491832" y="127393"/>
                  </a:lnTo>
                  <a:close/>
                </a:path>
                <a:path w="1023619" h="659765">
                  <a:moveTo>
                    <a:pt x="538099" y="2654"/>
                  </a:moveTo>
                  <a:lnTo>
                    <a:pt x="531952" y="698"/>
                  </a:lnTo>
                  <a:lnTo>
                    <a:pt x="525487" y="12"/>
                  </a:lnTo>
                  <a:lnTo>
                    <a:pt x="519087" y="622"/>
                  </a:lnTo>
                  <a:lnTo>
                    <a:pt x="512724" y="0"/>
                  </a:lnTo>
                  <a:lnTo>
                    <a:pt x="506298" y="698"/>
                  </a:lnTo>
                  <a:lnTo>
                    <a:pt x="500189" y="2654"/>
                  </a:lnTo>
                  <a:lnTo>
                    <a:pt x="506285" y="4673"/>
                  </a:lnTo>
                  <a:lnTo>
                    <a:pt x="512711" y="5359"/>
                  </a:lnTo>
                  <a:lnTo>
                    <a:pt x="519087" y="4673"/>
                  </a:lnTo>
                  <a:lnTo>
                    <a:pt x="525487" y="5359"/>
                  </a:lnTo>
                  <a:lnTo>
                    <a:pt x="531964" y="4673"/>
                  </a:lnTo>
                  <a:lnTo>
                    <a:pt x="538099" y="2654"/>
                  </a:lnTo>
                  <a:close/>
                </a:path>
                <a:path w="1023619" h="659765">
                  <a:moveTo>
                    <a:pt x="567220" y="570153"/>
                  </a:moveTo>
                  <a:lnTo>
                    <a:pt x="557809" y="568629"/>
                  </a:lnTo>
                  <a:lnTo>
                    <a:pt x="548322" y="568134"/>
                  </a:lnTo>
                  <a:lnTo>
                    <a:pt x="538835" y="568629"/>
                  </a:lnTo>
                  <a:lnTo>
                    <a:pt x="529424" y="570153"/>
                  </a:lnTo>
                  <a:lnTo>
                    <a:pt x="538835" y="571677"/>
                  </a:lnTo>
                  <a:lnTo>
                    <a:pt x="548322" y="572185"/>
                  </a:lnTo>
                  <a:lnTo>
                    <a:pt x="557809" y="571677"/>
                  </a:lnTo>
                  <a:lnTo>
                    <a:pt x="567220" y="570153"/>
                  </a:lnTo>
                  <a:close/>
                </a:path>
                <a:path w="1023619" h="659765">
                  <a:moveTo>
                    <a:pt x="567537" y="127393"/>
                  </a:moveTo>
                  <a:lnTo>
                    <a:pt x="561428" y="125501"/>
                  </a:lnTo>
                  <a:lnTo>
                    <a:pt x="555002" y="124841"/>
                  </a:lnTo>
                  <a:lnTo>
                    <a:pt x="548640" y="125476"/>
                  </a:lnTo>
                  <a:lnTo>
                    <a:pt x="542239" y="124853"/>
                  </a:lnTo>
                  <a:lnTo>
                    <a:pt x="535787" y="125501"/>
                  </a:lnTo>
                  <a:lnTo>
                    <a:pt x="529640" y="127393"/>
                  </a:lnTo>
                  <a:lnTo>
                    <a:pt x="535762" y="129413"/>
                  </a:lnTo>
                  <a:lnTo>
                    <a:pt x="542239" y="130111"/>
                  </a:lnTo>
                  <a:lnTo>
                    <a:pt x="548640" y="129413"/>
                  </a:lnTo>
                  <a:lnTo>
                    <a:pt x="555015" y="130111"/>
                  </a:lnTo>
                  <a:lnTo>
                    <a:pt x="561454" y="129413"/>
                  </a:lnTo>
                  <a:lnTo>
                    <a:pt x="567537" y="127393"/>
                  </a:lnTo>
                  <a:close/>
                </a:path>
                <a:path w="1023619" h="659765">
                  <a:moveTo>
                    <a:pt x="613689" y="1524"/>
                  </a:moveTo>
                  <a:lnTo>
                    <a:pt x="605231" y="622"/>
                  </a:lnTo>
                  <a:lnTo>
                    <a:pt x="594791" y="622"/>
                  </a:lnTo>
                  <a:lnTo>
                    <a:pt x="584352" y="622"/>
                  </a:lnTo>
                  <a:lnTo>
                    <a:pt x="575894" y="1524"/>
                  </a:lnTo>
                  <a:lnTo>
                    <a:pt x="575894" y="3771"/>
                  </a:lnTo>
                  <a:lnTo>
                    <a:pt x="584352" y="4673"/>
                  </a:lnTo>
                  <a:lnTo>
                    <a:pt x="605231" y="4673"/>
                  </a:lnTo>
                  <a:lnTo>
                    <a:pt x="613689" y="3771"/>
                  </a:lnTo>
                  <a:lnTo>
                    <a:pt x="613689" y="1524"/>
                  </a:lnTo>
                  <a:close/>
                </a:path>
                <a:path w="1023619" h="659765">
                  <a:moveTo>
                    <a:pt x="689406" y="2654"/>
                  </a:moveTo>
                  <a:lnTo>
                    <a:pt x="679996" y="1130"/>
                  </a:lnTo>
                  <a:lnTo>
                    <a:pt x="670496" y="622"/>
                  </a:lnTo>
                  <a:lnTo>
                    <a:pt x="661009" y="1130"/>
                  </a:lnTo>
                  <a:lnTo>
                    <a:pt x="651598" y="2654"/>
                  </a:lnTo>
                  <a:lnTo>
                    <a:pt x="661009" y="4165"/>
                  </a:lnTo>
                  <a:lnTo>
                    <a:pt x="670496" y="4673"/>
                  </a:lnTo>
                  <a:lnTo>
                    <a:pt x="679996" y="4165"/>
                  </a:lnTo>
                  <a:lnTo>
                    <a:pt x="689406" y="2654"/>
                  </a:lnTo>
                  <a:close/>
                </a:path>
                <a:path w="1023619" h="659765">
                  <a:moveTo>
                    <a:pt x="703707" y="49720"/>
                  </a:moveTo>
                  <a:lnTo>
                    <a:pt x="702970" y="48856"/>
                  </a:lnTo>
                  <a:lnTo>
                    <a:pt x="702246" y="47993"/>
                  </a:lnTo>
                  <a:lnTo>
                    <a:pt x="695350" y="53340"/>
                  </a:lnTo>
                  <a:lnTo>
                    <a:pt x="679894" y="67640"/>
                  </a:lnTo>
                  <a:lnTo>
                    <a:pt x="674268" y="74142"/>
                  </a:lnTo>
                  <a:lnTo>
                    <a:pt x="675716" y="75857"/>
                  </a:lnTo>
                  <a:lnTo>
                    <a:pt x="682726" y="70523"/>
                  </a:lnTo>
                  <a:lnTo>
                    <a:pt x="697953" y="56222"/>
                  </a:lnTo>
                  <a:lnTo>
                    <a:pt x="703707" y="49720"/>
                  </a:lnTo>
                  <a:close/>
                </a:path>
                <a:path w="1023619" h="659765">
                  <a:moveTo>
                    <a:pt x="717283" y="511568"/>
                  </a:moveTo>
                  <a:lnTo>
                    <a:pt x="716661" y="510603"/>
                  </a:lnTo>
                  <a:lnTo>
                    <a:pt x="710438" y="512152"/>
                  </a:lnTo>
                  <a:lnTo>
                    <a:pt x="704583" y="514946"/>
                  </a:lnTo>
                  <a:lnTo>
                    <a:pt x="699427" y="518820"/>
                  </a:lnTo>
                  <a:lnTo>
                    <a:pt x="690448" y="524256"/>
                  </a:lnTo>
                  <a:lnTo>
                    <a:pt x="683552" y="529488"/>
                  </a:lnTo>
                  <a:lnTo>
                    <a:pt x="684174" y="530453"/>
                  </a:lnTo>
                  <a:lnTo>
                    <a:pt x="690410" y="528967"/>
                  </a:lnTo>
                  <a:lnTo>
                    <a:pt x="696290" y="526161"/>
                  </a:lnTo>
                  <a:lnTo>
                    <a:pt x="701408" y="522236"/>
                  </a:lnTo>
                  <a:lnTo>
                    <a:pt x="710387" y="516788"/>
                  </a:lnTo>
                  <a:lnTo>
                    <a:pt x="717283" y="511568"/>
                  </a:lnTo>
                  <a:close/>
                </a:path>
                <a:path w="1023619" h="659765">
                  <a:moveTo>
                    <a:pt x="751319" y="9906"/>
                  </a:moveTo>
                  <a:lnTo>
                    <a:pt x="750392" y="5524"/>
                  </a:lnTo>
                  <a:lnTo>
                    <a:pt x="749338" y="5524"/>
                  </a:lnTo>
                  <a:lnTo>
                    <a:pt x="748614" y="4673"/>
                  </a:lnTo>
                  <a:lnTo>
                    <a:pt x="744016" y="7975"/>
                  </a:lnTo>
                  <a:lnTo>
                    <a:pt x="733780" y="17386"/>
                  </a:lnTo>
                  <a:lnTo>
                    <a:pt x="730338" y="21856"/>
                  </a:lnTo>
                  <a:lnTo>
                    <a:pt x="731596" y="23571"/>
                  </a:lnTo>
                  <a:lnTo>
                    <a:pt x="736282" y="20256"/>
                  </a:lnTo>
                  <a:lnTo>
                    <a:pt x="746518" y="10871"/>
                  </a:lnTo>
                  <a:lnTo>
                    <a:pt x="747382" y="9753"/>
                  </a:lnTo>
                  <a:lnTo>
                    <a:pt x="747356" y="9906"/>
                  </a:lnTo>
                  <a:lnTo>
                    <a:pt x="747356" y="20789"/>
                  </a:lnTo>
                  <a:lnTo>
                    <a:pt x="748296" y="25158"/>
                  </a:lnTo>
                  <a:lnTo>
                    <a:pt x="750392" y="25158"/>
                  </a:lnTo>
                  <a:lnTo>
                    <a:pt x="751319" y="20789"/>
                  </a:lnTo>
                  <a:lnTo>
                    <a:pt x="751319" y="9906"/>
                  </a:lnTo>
                  <a:close/>
                </a:path>
                <a:path w="1023619" h="659765">
                  <a:moveTo>
                    <a:pt x="751636" y="160642"/>
                  </a:moveTo>
                  <a:lnTo>
                    <a:pt x="751141" y="150914"/>
                  </a:lnTo>
                  <a:lnTo>
                    <a:pt x="749655" y="141274"/>
                  </a:lnTo>
                  <a:lnTo>
                    <a:pt x="747725" y="147548"/>
                  </a:lnTo>
                  <a:lnTo>
                    <a:pt x="747026" y="154139"/>
                  </a:lnTo>
                  <a:lnTo>
                    <a:pt x="747560" y="160680"/>
                  </a:lnTo>
                  <a:lnTo>
                    <a:pt x="747026" y="167208"/>
                  </a:lnTo>
                  <a:lnTo>
                    <a:pt x="747725" y="173774"/>
                  </a:lnTo>
                  <a:lnTo>
                    <a:pt x="749655" y="180009"/>
                  </a:lnTo>
                  <a:lnTo>
                    <a:pt x="751141" y="170357"/>
                  </a:lnTo>
                  <a:lnTo>
                    <a:pt x="751636" y="160642"/>
                  </a:lnTo>
                  <a:close/>
                </a:path>
                <a:path w="1023619" h="659765">
                  <a:moveTo>
                    <a:pt x="752055" y="238010"/>
                  </a:moveTo>
                  <a:lnTo>
                    <a:pt x="751560" y="228282"/>
                  </a:lnTo>
                  <a:lnTo>
                    <a:pt x="750074" y="218643"/>
                  </a:lnTo>
                  <a:lnTo>
                    <a:pt x="748144" y="224917"/>
                  </a:lnTo>
                  <a:lnTo>
                    <a:pt x="747445" y="231508"/>
                  </a:lnTo>
                  <a:lnTo>
                    <a:pt x="747979" y="238061"/>
                  </a:lnTo>
                  <a:lnTo>
                    <a:pt x="747445" y="244576"/>
                  </a:lnTo>
                  <a:lnTo>
                    <a:pt x="748144" y="251142"/>
                  </a:lnTo>
                  <a:lnTo>
                    <a:pt x="750074" y="257378"/>
                  </a:lnTo>
                  <a:lnTo>
                    <a:pt x="751560" y="247738"/>
                  </a:lnTo>
                  <a:lnTo>
                    <a:pt x="752055" y="238010"/>
                  </a:lnTo>
                  <a:close/>
                </a:path>
                <a:path w="1023619" h="659765">
                  <a:moveTo>
                    <a:pt x="752094" y="76695"/>
                  </a:moveTo>
                  <a:lnTo>
                    <a:pt x="751382" y="70116"/>
                  </a:lnTo>
                  <a:lnTo>
                    <a:pt x="749338" y="63906"/>
                  </a:lnTo>
                  <a:lnTo>
                    <a:pt x="747483" y="70154"/>
                  </a:lnTo>
                  <a:lnTo>
                    <a:pt x="746848" y="76720"/>
                  </a:lnTo>
                  <a:lnTo>
                    <a:pt x="747458" y="83223"/>
                  </a:lnTo>
                  <a:lnTo>
                    <a:pt x="746798" y="89763"/>
                  </a:lnTo>
                  <a:lnTo>
                    <a:pt x="747509" y="96393"/>
                  </a:lnTo>
                  <a:lnTo>
                    <a:pt x="749554" y="102641"/>
                  </a:lnTo>
                  <a:lnTo>
                    <a:pt x="751395" y="96354"/>
                  </a:lnTo>
                  <a:lnTo>
                    <a:pt x="752030" y="89750"/>
                  </a:lnTo>
                  <a:lnTo>
                    <a:pt x="751420" y="83223"/>
                  </a:lnTo>
                  <a:lnTo>
                    <a:pt x="752094" y="76695"/>
                  </a:lnTo>
                  <a:close/>
                </a:path>
                <a:path w="1023619" h="659765">
                  <a:moveTo>
                    <a:pt x="752475" y="315417"/>
                  </a:moveTo>
                  <a:lnTo>
                    <a:pt x="752005" y="305727"/>
                  </a:lnTo>
                  <a:lnTo>
                    <a:pt x="750595" y="296113"/>
                  </a:lnTo>
                  <a:lnTo>
                    <a:pt x="749109" y="305727"/>
                  </a:lnTo>
                  <a:lnTo>
                    <a:pt x="748614" y="315429"/>
                  </a:lnTo>
                  <a:lnTo>
                    <a:pt x="749109" y="325120"/>
                  </a:lnTo>
                  <a:lnTo>
                    <a:pt x="750595" y="334746"/>
                  </a:lnTo>
                  <a:lnTo>
                    <a:pt x="752005" y="325120"/>
                  </a:lnTo>
                  <a:lnTo>
                    <a:pt x="752475" y="315417"/>
                  </a:lnTo>
                  <a:close/>
                </a:path>
                <a:path w="1023619" h="659765">
                  <a:moveTo>
                    <a:pt x="753656" y="386283"/>
                  </a:moveTo>
                  <a:lnTo>
                    <a:pt x="752944" y="379691"/>
                  </a:lnTo>
                  <a:lnTo>
                    <a:pt x="750900" y="373481"/>
                  </a:lnTo>
                  <a:lnTo>
                    <a:pt x="749058" y="379730"/>
                  </a:lnTo>
                  <a:lnTo>
                    <a:pt x="748411" y="386295"/>
                  </a:lnTo>
                  <a:lnTo>
                    <a:pt x="749020" y="392785"/>
                  </a:lnTo>
                  <a:lnTo>
                    <a:pt x="748423" y="399338"/>
                  </a:lnTo>
                  <a:lnTo>
                    <a:pt x="749134" y="405955"/>
                  </a:lnTo>
                  <a:lnTo>
                    <a:pt x="751116" y="412216"/>
                  </a:lnTo>
                  <a:lnTo>
                    <a:pt x="752970" y="405917"/>
                  </a:lnTo>
                  <a:lnTo>
                    <a:pt x="753592" y="399338"/>
                  </a:lnTo>
                  <a:lnTo>
                    <a:pt x="752995" y="392785"/>
                  </a:lnTo>
                  <a:lnTo>
                    <a:pt x="753656" y="386283"/>
                  </a:lnTo>
                  <a:close/>
                </a:path>
                <a:path w="1023619" h="659765">
                  <a:moveTo>
                    <a:pt x="757377" y="2654"/>
                  </a:moveTo>
                  <a:lnTo>
                    <a:pt x="749858" y="1130"/>
                  </a:lnTo>
                  <a:lnTo>
                    <a:pt x="742238" y="622"/>
                  </a:lnTo>
                  <a:lnTo>
                    <a:pt x="734618" y="1130"/>
                  </a:lnTo>
                  <a:lnTo>
                    <a:pt x="727100" y="2654"/>
                  </a:lnTo>
                  <a:lnTo>
                    <a:pt x="727100" y="3822"/>
                  </a:lnTo>
                  <a:lnTo>
                    <a:pt x="733882" y="4673"/>
                  </a:lnTo>
                  <a:lnTo>
                    <a:pt x="748614" y="4673"/>
                  </a:lnTo>
                  <a:lnTo>
                    <a:pt x="750595" y="4673"/>
                  </a:lnTo>
                  <a:lnTo>
                    <a:pt x="757377" y="3822"/>
                  </a:lnTo>
                  <a:lnTo>
                    <a:pt x="757377" y="2654"/>
                  </a:lnTo>
                  <a:close/>
                </a:path>
                <a:path w="1023619" h="659765">
                  <a:moveTo>
                    <a:pt x="1023162" y="488315"/>
                  </a:moveTo>
                  <a:lnTo>
                    <a:pt x="769823" y="488315"/>
                  </a:lnTo>
                  <a:lnTo>
                    <a:pt x="769823" y="487045"/>
                  </a:lnTo>
                  <a:lnTo>
                    <a:pt x="751598" y="487045"/>
                  </a:lnTo>
                  <a:lnTo>
                    <a:pt x="752703" y="479945"/>
                  </a:lnTo>
                  <a:lnTo>
                    <a:pt x="753211" y="470217"/>
                  </a:lnTo>
                  <a:lnTo>
                    <a:pt x="752703" y="460489"/>
                  </a:lnTo>
                  <a:lnTo>
                    <a:pt x="751217" y="450850"/>
                  </a:lnTo>
                  <a:lnTo>
                    <a:pt x="749236" y="457111"/>
                  </a:lnTo>
                  <a:lnTo>
                    <a:pt x="748563" y="463727"/>
                  </a:lnTo>
                  <a:lnTo>
                    <a:pt x="749236" y="470268"/>
                  </a:lnTo>
                  <a:lnTo>
                    <a:pt x="748626" y="476770"/>
                  </a:lnTo>
                  <a:lnTo>
                    <a:pt x="749300" y="483349"/>
                  </a:lnTo>
                  <a:lnTo>
                    <a:pt x="750430" y="487045"/>
                  </a:lnTo>
                  <a:lnTo>
                    <a:pt x="620725" y="487045"/>
                  </a:lnTo>
                  <a:lnTo>
                    <a:pt x="620725" y="435533"/>
                  </a:lnTo>
                  <a:lnTo>
                    <a:pt x="621017" y="435533"/>
                  </a:lnTo>
                  <a:lnTo>
                    <a:pt x="621017" y="349173"/>
                  </a:lnTo>
                  <a:lnTo>
                    <a:pt x="621030" y="262813"/>
                  </a:lnTo>
                  <a:lnTo>
                    <a:pt x="620725" y="262813"/>
                  </a:lnTo>
                  <a:lnTo>
                    <a:pt x="620725" y="191693"/>
                  </a:lnTo>
                  <a:lnTo>
                    <a:pt x="620191" y="191693"/>
                  </a:lnTo>
                  <a:lnTo>
                    <a:pt x="620191" y="144703"/>
                  </a:lnTo>
                  <a:lnTo>
                    <a:pt x="619493" y="144703"/>
                  </a:lnTo>
                  <a:lnTo>
                    <a:pt x="619493" y="127622"/>
                  </a:lnTo>
                  <a:lnTo>
                    <a:pt x="619861" y="128041"/>
                  </a:lnTo>
                  <a:lnTo>
                    <a:pt x="626643" y="122910"/>
                  </a:lnTo>
                  <a:lnTo>
                    <a:pt x="642099" y="108407"/>
                  </a:lnTo>
                  <a:lnTo>
                    <a:pt x="647839" y="101892"/>
                  </a:lnTo>
                  <a:lnTo>
                    <a:pt x="647115" y="101142"/>
                  </a:lnTo>
                  <a:lnTo>
                    <a:pt x="646277" y="100291"/>
                  </a:lnTo>
                  <a:lnTo>
                    <a:pt x="639483" y="105410"/>
                  </a:lnTo>
                  <a:lnTo>
                    <a:pt x="624039" y="119926"/>
                  </a:lnTo>
                  <a:lnTo>
                    <a:pt x="618642" y="126034"/>
                  </a:lnTo>
                  <a:lnTo>
                    <a:pt x="615988" y="125476"/>
                  </a:lnTo>
                  <a:lnTo>
                    <a:pt x="608469" y="125476"/>
                  </a:lnTo>
                  <a:lnTo>
                    <a:pt x="605434" y="126225"/>
                  </a:lnTo>
                  <a:lnTo>
                    <a:pt x="605434" y="128574"/>
                  </a:lnTo>
                  <a:lnTo>
                    <a:pt x="608368" y="129413"/>
                  </a:lnTo>
                  <a:lnTo>
                    <a:pt x="616102" y="129413"/>
                  </a:lnTo>
                  <a:lnTo>
                    <a:pt x="618756" y="128689"/>
                  </a:lnTo>
                  <a:lnTo>
                    <a:pt x="618756" y="144703"/>
                  </a:lnTo>
                  <a:lnTo>
                    <a:pt x="618058" y="144703"/>
                  </a:lnTo>
                  <a:lnTo>
                    <a:pt x="618058" y="191693"/>
                  </a:lnTo>
                  <a:lnTo>
                    <a:pt x="617524" y="191693"/>
                  </a:lnTo>
                  <a:lnTo>
                    <a:pt x="617524" y="262813"/>
                  </a:lnTo>
                  <a:lnTo>
                    <a:pt x="617232" y="262813"/>
                  </a:lnTo>
                  <a:lnTo>
                    <a:pt x="617232" y="349173"/>
                  </a:lnTo>
                  <a:lnTo>
                    <a:pt x="617232" y="435533"/>
                  </a:lnTo>
                  <a:lnTo>
                    <a:pt x="617524" y="435533"/>
                  </a:lnTo>
                  <a:lnTo>
                    <a:pt x="617524" y="487045"/>
                  </a:lnTo>
                  <a:lnTo>
                    <a:pt x="585063" y="487045"/>
                  </a:lnTo>
                  <a:lnTo>
                    <a:pt x="585063" y="488315"/>
                  </a:lnTo>
                  <a:lnTo>
                    <a:pt x="307276" y="488315"/>
                  </a:lnTo>
                  <a:lnTo>
                    <a:pt x="307276" y="489585"/>
                  </a:lnTo>
                  <a:lnTo>
                    <a:pt x="302425" y="489585"/>
                  </a:lnTo>
                  <a:lnTo>
                    <a:pt x="302425" y="490855"/>
                  </a:lnTo>
                  <a:lnTo>
                    <a:pt x="560019" y="490855"/>
                  </a:lnTo>
                  <a:lnTo>
                    <a:pt x="560019" y="492125"/>
                  </a:lnTo>
                  <a:lnTo>
                    <a:pt x="617524" y="492125"/>
                  </a:lnTo>
                  <a:lnTo>
                    <a:pt x="617524" y="505383"/>
                  </a:lnTo>
                  <a:lnTo>
                    <a:pt x="618058" y="505383"/>
                  </a:lnTo>
                  <a:lnTo>
                    <a:pt x="618058" y="552373"/>
                  </a:lnTo>
                  <a:lnTo>
                    <a:pt x="618744" y="552373"/>
                  </a:lnTo>
                  <a:lnTo>
                    <a:pt x="618744" y="568883"/>
                  </a:lnTo>
                  <a:lnTo>
                    <a:pt x="615988" y="568121"/>
                  </a:lnTo>
                  <a:lnTo>
                    <a:pt x="608266" y="568121"/>
                  </a:lnTo>
                  <a:lnTo>
                    <a:pt x="605142" y="569087"/>
                  </a:lnTo>
                  <a:lnTo>
                    <a:pt x="605142" y="571220"/>
                  </a:lnTo>
                  <a:lnTo>
                    <a:pt x="608266" y="572185"/>
                  </a:lnTo>
                  <a:lnTo>
                    <a:pt x="615988" y="572185"/>
                  </a:lnTo>
                  <a:lnTo>
                    <a:pt x="619125" y="571220"/>
                  </a:lnTo>
                  <a:lnTo>
                    <a:pt x="619125" y="570153"/>
                  </a:lnTo>
                  <a:lnTo>
                    <a:pt x="619506" y="570153"/>
                  </a:lnTo>
                  <a:lnTo>
                    <a:pt x="625335" y="568604"/>
                  </a:lnTo>
                  <a:lnTo>
                    <a:pt x="631190" y="565810"/>
                  </a:lnTo>
                  <a:lnTo>
                    <a:pt x="636358" y="561936"/>
                  </a:lnTo>
                  <a:lnTo>
                    <a:pt x="645325" y="556488"/>
                  </a:lnTo>
                  <a:lnTo>
                    <a:pt x="652233" y="551268"/>
                  </a:lnTo>
                  <a:lnTo>
                    <a:pt x="651598" y="550303"/>
                  </a:lnTo>
                  <a:lnTo>
                    <a:pt x="645363" y="551789"/>
                  </a:lnTo>
                  <a:lnTo>
                    <a:pt x="639495" y="554583"/>
                  </a:lnTo>
                  <a:lnTo>
                    <a:pt x="634365" y="558520"/>
                  </a:lnTo>
                  <a:lnTo>
                    <a:pt x="625398" y="563956"/>
                  </a:lnTo>
                  <a:lnTo>
                    <a:pt x="619506" y="568502"/>
                  </a:lnTo>
                  <a:lnTo>
                    <a:pt x="619506" y="552373"/>
                  </a:lnTo>
                  <a:lnTo>
                    <a:pt x="620191" y="552373"/>
                  </a:lnTo>
                  <a:lnTo>
                    <a:pt x="620191" y="505383"/>
                  </a:lnTo>
                  <a:lnTo>
                    <a:pt x="620725" y="505383"/>
                  </a:lnTo>
                  <a:lnTo>
                    <a:pt x="620725" y="492125"/>
                  </a:lnTo>
                  <a:lnTo>
                    <a:pt x="718693" y="492125"/>
                  </a:lnTo>
                  <a:lnTo>
                    <a:pt x="718693" y="490855"/>
                  </a:lnTo>
                  <a:lnTo>
                    <a:pt x="749274" y="490855"/>
                  </a:lnTo>
                  <a:lnTo>
                    <a:pt x="749757" y="491934"/>
                  </a:lnTo>
                  <a:lnTo>
                    <a:pt x="751217" y="492252"/>
                  </a:lnTo>
                  <a:lnTo>
                    <a:pt x="751217" y="490855"/>
                  </a:lnTo>
                  <a:lnTo>
                    <a:pt x="1015847" y="490855"/>
                  </a:lnTo>
                  <a:lnTo>
                    <a:pt x="1015847" y="489585"/>
                  </a:lnTo>
                  <a:lnTo>
                    <a:pt x="1023162" y="489585"/>
                  </a:lnTo>
                  <a:lnTo>
                    <a:pt x="1023162" y="488315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7" name="object 7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837877" y="6441040"/>
              <a:ext cx="475128" cy="469858"/>
            </a:xfrm>
            <a:prstGeom prst="rect">
              <a:avLst/>
            </a:prstGeom>
          </p:spPr>
        </p:pic>
        <p:sp>
          <p:nvSpPr>
            <p:cNvPr id="48" name="object 77"/>
            <p:cNvSpPr/>
            <p:nvPr/>
          </p:nvSpPr>
          <p:spPr>
            <a:xfrm>
              <a:off x="14879485" y="7197400"/>
              <a:ext cx="1061085" cy="803910"/>
            </a:xfrm>
            <a:custGeom>
              <a:avLst/>
              <a:gdLst/>
              <a:ahLst/>
              <a:cxnLst/>
              <a:rect l="l" t="t" r="r" b="b"/>
              <a:pathLst>
                <a:path w="1061084" h="803909">
                  <a:moveTo>
                    <a:pt x="152412" y="502119"/>
                  </a:moveTo>
                  <a:lnTo>
                    <a:pt x="151676" y="501269"/>
                  </a:lnTo>
                  <a:lnTo>
                    <a:pt x="150926" y="500405"/>
                  </a:lnTo>
                  <a:lnTo>
                    <a:pt x="144145" y="505637"/>
                  </a:lnTo>
                  <a:lnTo>
                    <a:pt x="128485" y="520585"/>
                  </a:lnTo>
                  <a:lnTo>
                    <a:pt x="122745" y="527202"/>
                  </a:lnTo>
                  <a:lnTo>
                    <a:pt x="123583" y="527939"/>
                  </a:lnTo>
                  <a:lnTo>
                    <a:pt x="129387" y="525018"/>
                  </a:lnTo>
                  <a:lnTo>
                    <a:pt x="134594" y="521004"/>
                  </a:lnTo>
                  <a:lnTo>
                    <a:pt x="138925" y="516102"/>
                  </a:lnTo>
                  <a:lnTo>
                    <a:pt x="146659" y="508850"/>
                  </a:lnTo>
                  <a:lnTo>
                    <a:pt x="152412" y="502119"/>
                  </a:lnTo>
                  <a:close/>
                </a:path>
                <a:path w="1061084" h="803909">
                  <a:moveTo>
                    <a:pt x="169011" y="651090"/>
                  </a:moveTo>
                  <a:lnTo>
                    <a:pt x="162623" y="645325"/>
                  </a:lnTo>
                  <a:lnTo>
                    <a:pt x="154178" y="639140"/>
                  </a:lnTo>
                  <a:lnTo>
                    <a:pt x="149339" y="634847"/>
                  </a:lnTo>
                  <a:lnTo>
                    <a:pt x="143738" y="631545"/>
                  </a:lnTo>
                  <a:lnTo>
                    <a:pt x="137680" y="629424"/>
                  </a:lnTo>
                  <a:lnTo>
                    <a:pt x="136944" y="630288"/>
                  </a:lnTo>
                  <a:lnTo>
                    <a:pt x="143306" y="636143"/>
                  </a:lnTo>
                  <a:lnTo>
                    <a:pt x="151879" y="642340"/>
                  </a:lnTo>
                  <a:lnTo>
                    <a:pt x="156692" y="646658"/>
                  </a:lnTo>
                  <a:lnTo>
                    <a:pt x="162306" y="649960"/>
                  </a:lnTo>
                  <a:lnTo>
                    <a:pt x="168376" y="652056"/>
                  </a:lnTo>
                  <a:lnTo>
                    <a:pt x="169011" y="651090"/>
                  </a:lnTo>
                  <a:close/>
                </a:path>
                <a:path w="1061084" h="803909">
                  <a:moveTo>
                    <a:pt x="214744" y="457098"/>
                  </a:moveTo>
                  <a:lnTo>
                    <a:pt x="208343" y="458355"/>
                  </a:lnTo>
                  <a:lnTo>
                    <a:pt x="202311" y="461098"/>
                  </a:lnTo>
                  <a:lnTo>
                    <a:pt x="197091" y="465099"/>
                  </a:lnTo>
                  <a:lnTo>
                    <a:pt x="188010" y="470852"/>
                  </a:lnTo>
                  <a:lnTo>
                    <a:pt x="181419" y="476605"/>
                  </a:lnTo>
                  <a:lnTo>
                    <a:pt x="182054" y="477570"/>
                  </a:lnTo>
                  <a:lnTo>
                    <a:pt x="188214" y="475551"/>
                  </a:lnTo>
                  <a:lnTo>
                    <a:pt x="194005" y="472490"/>
                  </a:lnTo>
                  <a:lnTo>
                    <a:pt x="199174" y="468503"/>
                  </a:lnTo>
                  <a:lnTo>
                    <a:pt x="204965" y="465632"/>
                  </a:lnTo>
                  <a:lnTo>
                    <a:pt x="210223" y="461772"/>
                  </a:lnTo>
                  <a:lnTo>
                    <a:pt x="214744" y="457098"/>
                  </a:lnTo>
                  <a:close/>
                </a:path>
                <a:path w="1061084" h="803909">
                  <a:moveTo>
                    <a:pt x="235318" y="688225"/>
                  </a:moveTo>
                  <a:lnTo>
                    <a:pt x="230632" y="683729"/>
                  </a:lnTo>
                  <a:lnTo>
                    <a:pt x="225082" y="680275"/>
                  </a:lnTo>
                  <a:lnTo>
                    <a:pt x="219024" y="678091"/>
                  </a:lnTo>
                  <a:lnTo>
                    <a:pt x="213525" y="674712"/>
                  </a:lnTo>
                  <a:lnTo>
                    <a:pt x="207403" y="672503"/>
                  </a:lnTo>
                  <a:lnTo>
                    <a:pt x="201066" y="671576"/>
                  </a:lnTo>
                  <a:lnTo>
                    <a:pt x="205752" y="676059"/>
                  </a:lnTo>
                  <a:lnTo>
                    <a:pt x="211302" y="679513"/>
                  </a:lnTo>
                  <a:lnTo>
                    <a:pt x="217347" y="681723"/>
                  </a:lnTo>
                  <a:lnTo>
                    <a:pt x="222859" y="685063"/>
                  </a:lnTo>
                  <a:lnTo>
                    <a:pt x="228968" y="687285"/>
                  </a:lnTo>
                  <a:lnTo>
                    <a:pt x="235318" y="688225"/>
                  </a:lnTo>
                  <a:close/>
                </a:path>
                <a:path w="1061084" h="803909">
                  <a:moveTo>
                    <a:pt x="285953" y="428599"/>
                  </a:moveTo>
                  <a:lnTo>
                    <a:pt x="279463" y="428548"/>
                  </a:lnTo>
                  <a:lnTo>
                    <a:pt x="273050" y="429856"/>
                  </a:lnTo>
                  <a:lnTo>
                    <a:pt x="267055" y="432435"/>
                  </a:lnTo>
                  <a:lnTo>
                    <a:pt x="260680" y="433781"/>
                  </a:lnTo>
                  <a:lnTo>
                    <a:pt x="254673" y="436600"/>
                  </a:lnTo>
                  <a:lnTo>
                    <a:pt x="249516" y="440651"/>
                  </a:lnTo>
                  <a:lnTo>
                    <a:pt x="258991" y="438873"/>
                  </a:lnTo>
                  <a:lnTo>
                    <a:pt x="268249" y="436257"/>
                  </a:lnTo>
                  <a:lnTo>
                    <a:pt x="277266" y="432828"/>
                  </a:lnTo>
                  <a:lnTo>
                    <a:pt x="285953" y="428599"/>
                  </a:lnTo>
                  <a:close/>
                </a:path>
                <a:path w="1061084" h="803909">
                  <a:moveTo>
                    <a:pt x="307568" y="710857"/>
                  </a:moveTo>
                  <a:lnTo>
                    <a:pt x="301891" y="707605"/>
                  </a:lnTo>
                  <a:lnTo>
                    <a:pt x="295643" y="705548"/>
                  </a:lnTo>
                  <a:lnTo>
                    <a:pt x="289191" y="704773"/>
                  </a:lnTo>
                  <a:lnTo>
                    <a:pt x="283159" y="702640"/>
                  </a:lnTo>
                  <a:lnTo>
                    <a:pt x="276771" y="701662"/>
                  </a:lnTo>
                  <a:lnTo>
                    <a:pt x="270395" y="701890"/>
                  </a:lnTo>
                  <a:lnTo>
                    <a:pt x="275945" y="705383"/>
                  </a:lnTo>
                  <a:lnTo>
                    <a:pt x="282194" y="707567"/>
                  </a:lnTo>
                  <a:lnTo>
                    <a:pt x="288671" y="708291"/>
                  </a:lnTo>
                  <a:lnTo>
                    <a:pt x="294741" y="710412"/>
                  </a:lnTo>
                  <a:lnTo>
                    <a:pt x="301167" y="711276"/>
                  </a:lnTo>
                  <a:lnTo>
                    <a:pt x="307568" y="710857"/>
                  </a:lnTo>
                  <a:close/>
                </a:path>
                <a:path w="1061084" h="803909">
                  <a:moveTo>
                    <a:pt x="360400" y="410565"/>
                  </a:moveTo>
                  <a:lnTo>
                    <a:pt x="353961" y="409841"/>
                  </a:lnTo>
                  <a:lnTo>
                    <a:pt x="347459" y="410527"/>
                  </a:lnTo>
                  <a:lnTo>
                    <a:pt x="341299" y="412584"/>
                  </a:lnTo>
                  <a:lnTo>
                    <a:pt x="334835" y="413321"/>
                  </a:lnTo>
                  <a:lnTo>
                    <a:pt x="328574" y="415391"/>
                  </a:lnTo>
                  <a:lnTo>
                    <a:pt x="322922" y="418680"/>
                  </a:lnTo>
                  <a:lnTo>
                    <a:pt x="332562" y="418096"/>
                  </a:lnTo>
                  <a:lnTo>
                    <a:pt x="342061" y="416547"/>
                  </a:lnTo>
                  <a:lnTo>
                    <a:pt x="351370" y="414032"/>
                  </a:lnTo>
                  <a:lnTo>
                    <a:pt x="360400" y="410565"/>
                  </a:lnTo>
                  <a:close/>
                </a:path>
                <a:path w="1061084" h="803909">
                  <a:moveTo>
                    <a:pt x="382028" y="725258"/>
                  </a:moveTo>
                  <a:lnTo>
                    <a:pt x="376301" y="722299"/>
                  </a:lnTo>
                  <a:lnTo>
                    <a:pt x="370039" y="720521"/>
                  </a:lnTo>
                  <a:lnTo>
                    <a:pt x="363651" y="720026"/>
                  </a:lnTo>
                  <a:lnTo>
                    <a:pt x="357454" y="718299"/>
                  </a:lnTo>
                  <a:lnTo>
                    <a:pt x="351002" y="717867"/>
                  </a:lnTo>
                  <a:lnTo>
                    <a:pt x="344639" y="718743"/>
                  </a:lnTo>
                  <a:lnTo>
                    <a:pt x="350367" y="721715"/>
                  </a:lnTo>
                  <a:lnTo>
                    <a:pt x="356616" y="723506"/>
                  </a:lnTo>
                  <a:lnTo>
                    <a:pt x="363016" y="723976"/>
                  </a:lnTo>
                  <a:lnTo>
                    <a:pt x="369201" y="725703"/>
                  </a:lnTo>
                  <a:lnTo>
                    <a:pt x="375666" y="726135"/>
                  </a:lnTo>
                  <a:lnTo>
                    <a:pt x="382028" y="725258"/>
                  </a:lnTo>
                  <a:close/>
                </a:path>
                <a:path w="1061084" h="803909">
                  <a:moveTo>
                    <a:pt x="436321" y="400316"/>
                  </a:moveTo>
                  <a:lnTo>
                    <a:pt x="429996" y="398907"/>
                  </a:lnTo>
                  <a:lnTo>
                    <a:pt x="423443" y="398907"/>
                  </a:lnTo>
                  <a:lnTo>
                    <a:pt x="417118" y="400316"/>
                  </a:lnTo>
                  <a:lnTo>
                    <a:pt x="410603" y="400291"/>
                  </a:lnTo>
                  <a:lnTo>
                    <a:pt x="404152" y="401662"/>
                  </a:lnTo>
                  <a:lnTo>
                    <a:pt x="398208" y="404368"/>
                  </a:lnTo>
                  <a:lnTo>
                    <a:pt x="407847" y="404799"/>
                  </a:lnTo>
                  <a:lnTo>
                    <a:pt x="417461" y="404266"/>
                  </a:lnTo>
                  <a:lnTo>
                    <a:pt x="426974" y="402767"/>
                  </a:lnTo>
                  <a:lnTo>
                    <a:pt x="436321" y="400316"/>
                  </a:lnTo>
                  <a:close/>
                </a:path>
                <a:path w="1061084" h="803909">
                  <a:moveTo>
                    <a:pt x="457314" y="733907"/>
                  </a:moveTo>
                  <a:lnTo>
                    <a:pt x="451396" y="731367"/>
                  </a:lnTo>
                  <a:lnTo>
                    <a:pt x="445033" y="730097"/>
                  </a:lnTo>
                  <a:lnTo>
                    <a:pt x="438619" y="730161"/>
                  </a:lnTo>
                  <a:lnTo>
                    <a:pt x="432320" y="728853"/>
                  </a:lnTo>
                  <a:lnTo>
                    <a:pt x="425818" y="728853"/>
                  </a:lnTo>
                  <a:lnTo>
                    <a:pt x="419519" y="730161"/>
                  </a:lnTo>
                  <a:lnTo>
                    <a:pt x="425437" y="732675"/>
                  </a:lnTo>
                  <a:lnTo>
                    <a:pt x="431787" y="733945"/>
                  </a:lnTo>
                  <a:lnTo>
                    <a:pt x="438200" y="733907"/>
                  </a:lnTo>
                  <a:lnTo>
                    <a:pt x="444512" y="735152"/>
                  </a:lnTo>
                  <a:lnTo>
                    <a:pt x="451002" y="735152"/>
                  </a:lnTo>
                  <a:lnTo>
                    <a:pt x="457314" y="733907"/>
                  </a:lnTo>
                  <a:close/>
                </a:path>
                <a:path w="1061084" h="803909">
                  <a:moveTo>
                    <a:pt x="533019" y="735177"/>
                  </a:moveTo>
                  <a:lnTo>
                    <a:pt x="526859" y="733310"/>
                  </a:lnTo>
                  <a:lnTo>
                    <a:pt x="520407" y="732663"/>
                  </a:lnTo>
                  <a:lnTo>
                    <a:pt x="514019" y="733259"/>
                  </a:lnTo>
                  <a:lnTo>
                    <a:pt x="507631" y="732586"/>
                  </a:lnTo>
                  <a:lnTo>
                    <a:pt x="501192" y="733310"/>
                  </a:lnTo>
                  <a:lnTo>
                    <a:pt x="495109" y="735406"/>
                  </a:lnTo>
                  <a:lnTo>
                    <a:pt x="501230" y="737285"/>
                  </a:lnTo>
                  <a:lnTo>
                    <a:pt x="507657" y="737946"/>
                  </a:lnTo>
                  <a:lnTo>
                    <a:pt x="514019" y="737311"/>
                  </a:lnTo>
                  <a:lnTo>
                    <a:pt x="520420" y="737946"/>
                  </a:lnTo>
                  <a:lnTo>
                    <a:pt x="526897" y="737222"/>
                  </a:lnTo>
                  <a:lnTo>
                    <a:pt x="533019" y="735177"/>
                  </a:lnTo>
                  <a:close/>
                </a:path>
                <a:path w="1061084" h="803909">
                  <a:moveTo>
                    <a:pt x="589305" y="405866"/>
                  </a:moveTo>
                  <a:lnTo>
                    <a:pt x="583323" y="403288"/>
                  </a:lnTo>
                  <a:lnTo>
                    <a:pt x="576897" y="401942"/>
                  </a:lnTo>
                  <a:lnTo>
                    <a:pt x="570407" y="401916"/>
                  </a:lnTo>
                  <a:lnTo>
                    <a:pt x="564057" y="400608"/>
                  </a:lnTo>
                  <a:lnTo>
                    <a:pt x="557530" y="400608"/>
                  </a:lnTo>
                  <a:lnTo>
                    <a:pt x="551192" y="401916"/>
                  </a:lnTo>
                  <a:lnTo>
                    <a:pt x="557136" y="404482"/>
                  </a:lnTo>
                  <a:lnTo>
                    <a:pt x="563524" y="405828"/>
                  </a:lnTo>
                  <a:lnTo>
                    <a:pt x="569988" y="405866"/>
                  </a:lnTo>
                  <a:lnTo>
                    <a:pt x="576351" y="407238"/>
                  </a:lnTo>
                  <a:lnTo>
                    <a:pt x="582942" y="407238"/>
                  </a:lnTo>
                  <a:lnTo>
                    <a:pt x="589305" y="405866"/>
                  </a:lnTo>
                  <a:close/>
                </a:path>
                <a:path w="1061084" h="803909">
                  <a:moveTo>
                    <a:pt x="608406" y="728891"/>
                  </a:moveTo>
                  <a:lnTo>
                    <a:pt x="602132" y="727621"/>
                  </a:lnTo>
                  <a:lnTo>
                    <a:pt x="595668" y="727659"/>
                  </a:lnTo>
                  <a:lnTo>
                    <a:pt x="589407" y="728992"/>
                  </a:lnTo>
                  <a:lnTo>
                    <a:pt x="583018" y="729094"/>
                  </a:lnTo>
                  <a:lnTo>
                    <a:pt x="576707" y="730465"/>
                  </a:lnTo>
                  <a:lnTo>
                    <a:pt x="570814" y="733044"/>
                  </a:lnTo>
                  <a:lnTo>
                    <a:pt x="580339" y="733488"/>
                  </a:lnTo>
                  <a:lnTo>
                    <a:pt x="589826" y="732942"/>
                  </a:lnTo>
                  <a:lnTo>
                    <a:pt x="599211" y="731405"/>
                  </a:lnTo>
                  <a:lnTo>
                    <a:pt x="608406" y="728891"/>
                  </a:lnTo>
                  <a:close/>
                </a:path>
                <a:path w="1061084" h="803909">
                  <a:moveTo>
                    <a:pt x="682663" y="713727"/>
                  </a:moveTo>
                  <a:lnTo>
                    <a:pt x="673150" y="714463"/>
                  </a:lnTo>
                  <a:lnTo>
                    <a:pt x="663790" y="716178"/>
                  </a:lnTo>
                  <a:lnTo>
                    <a:pt x="654646" y="718858"/>
                  </a:lnTo>
                  <a:lnTo>
                    <a:pt x="645795" y="722490"/>
                  </a:lnTo>
                  <a:lnTo>
                    <a:pt x="652183" y="722985"/>
                  </a:lnTo>
                  <a:lnTo>
                    <a:pt x="658622" y="722147"/>
                  </a:lnTo>
                  <a:lnTo>
                    <a:pt x="664705" y="720026"/>
                  </a:lnTo>
                  <a:lnTo>
                    <a:pt x="671042" y="719226"/>
                  </a:lnTo>
                  <a:lnTo>
                    <a:pt x="677164" y="717080"/>
                  </a:lnTo>
                  <a:lnTo>
                    <a:pt x="682663" y="713727"/>
                  </a:lnTo>
                  <a:close/>
                </a:path>
                <a:path w="1061084" h="803909">
                  <a:moveTo>
                    <a:pt x="738517" y="439686"/>
                  </a:moveTo>
                  <a:lnTo>
                    <a:pt x="733247" y="435851"/>
                  </a:lnTo>
                  <a:lnTo>
                    <a:pt x="727227" y="433197"/>
                  </a:lnTo>
                  <a:lnTo>
                    <a:pt x="720877" y="431901"/>
                  </a:lnTo>
                  <a:lnTo>
                    <a:pt x="714883" y="429260"/>
                  </a:lnTo>
                  <a:lnTo>
                    <a:pt x="708393" y="428028"/>
                  </a:lnTo>
                  <a:lnTo>
                    <a:pt x="701865" y="428282"/>
                  </a:lnTo>
                  <a:lnTo>
                    <a:pt x="707351" y="431787"/>
                  </a:lnTo>
                  <a:lnTo>
                    <a:pt x="713397" y="434314"/>
                  </a:lnTo>
                  <a:lnTo>
                    <a:pt x="719721" y="435749"/>
                  </a:lnTo>
                  <a:lnTo>
                    <a:pt x="725690" y="438264"/>
                  </a:lnTo>
                  <a:lnTo>
                    <a:pt x="732066" y="439597"/>
                  </a:lnTo>
                  <a:lnTo>
                    <a:pt x="738517" y="439686"/>
                  </a:lnTo>
                  <a:close/>
                </a:path>
                <a:path w="1061084" h="803909">
                  <a:moveTo>
                    <a:pt x="754291" y="688975"/>
                  </a:moveTo>
                  <a:lnTo>
                    <a:pt x="747890" y="689305"/>
                  </a:lnTo>
                  <a:lnTo>
                    <a:pt x="741641" y="690981"/>
                  </a:lnTo>
                  <a:lnTo>
                    <a:pt x="735914" y="693889"/>
                  </a:lnTo>
                  <a:lnTo>
                    <a:pt x="729716" y="695591"/>
                  </a:lnTo>
                  <a:lnTo>
                    <a:pt x="723925" y="698563"/>
                  </a:lnTo>
                  <a:lnTo>
                    <a:pt x="718896" y="702627"/>
                  </a:lnTo>
                  <a:lnTo>
                    <a:pt x="725284" y="702284"/>
                  </a:lnTo>
                  <a:lnTo>
                    <a:pt x="731545" y="700570"/>
                  </a:lnTo>
                  <a:lnTo>
                    <a:pt x="737273" y="697611"/>
                  </a:lnTo>
                  <a:lnTo>
                    <a:pt x="743458" y="695934"/>
                  </a:lnTo>
                  <a:lnTo>
                    <a:pt x="749249" y="693000"/>
                  </a:lnTo>
                  <a:lnTo>
                    <a:pt x="754291" y="688975"/>
                  </a:lnTo>
                  <a:close/>
                </a:path>
                <a:path w="1061084" h="803909">
                  <a:moveTo>
                    <a:pt x="808697" y="470852"/>
                  </a:moveTo>
                  <a:lnTo>
                    <a:pt x="804024" y="466178"/>
                  </a:lnTo>
                  <a:lnTo>
                    <a:pt x="798487" y="462521"/>
                  </a:lnTo>
                  <a:lnTo>
                    <a:pt x="792403" y="460070"/>
                  </a:lnTo>
                  <a:lnTo>
                    <a:pt x="786853" y="456603"/>
                  </a:lnTo>
                  <a:lnTo>
                    <a:pt x="780669" y="454355"/>
                  </a:lnTo>
                  <a:lnTo>
                    <a:pt x="774230" y="453466"/>
                  </a:lnTo>
                  <a:lnTo>
                    <a:pt x="778941" y="458101"/>
                  </a:lnTo>
                  <a:lnTo>
                    <a:pt x="784517" y="461733"/>
                  </a:lnTo>
                  <a:lnTo>
                    <a:pt x="790625" y="464134"/>
                  </a:lnTo>
                  <a:lnTo>
                    <a:pt x="796163" y="467550"/>
                  </a:lnTo>
                  <a:lnTo>
                    <a:pt x="802309" y="469836"/>
                  </a:lnTo>
                  <a:lnTo>
                    <a:pt x="808697" y="470852"/>
                  </a:lnTo>
                  <a:close/>
                </a:path>
                <a:path w="1061084" h="803909">
                  <a:moveTo>
                    <a:pt x="822375" y="655040"/>
                  </a:moveTo>
                  <a:lnTo>
                    <a:pt x="821753" y="654088"/>
                  </a:lnTo>
                  <a:lnTo>
                    <a:pt x="815505" y="655383"/>
                  </a:lnTo>
                  <a:lnTo>
                    <a:pt x="809574" y="657961"/>
                  </a:lnTo>
                  <a:lnTo>
                    <a:pt x="804303" y="661657"/>
                  </a:lnTo>
                  <a:lnTo>
                    <a:pt x="798449" y="664121"/>
                  </a:lnTo>
                  <a:lnTo>
                    <a:pt x="793127" y="667753"/>
                  </a:lnTo>
                  <a:lnTo>
                    <a:pt x="788644" y="672338"/>
                  </a:lnTo>
                  <a:lnTo>
                    <a:pt x="794943" y="671080"/>
                  </a:lnTo>
                  <a:lnTo>
                    <a:pt x="800912" y="668489"/>
                  </a:lnTo>
                  <a:lnTo>
                    <a:pt x="806196" y="664756"/>
                  </a:lnTo>
                  <a:lnTo>
                    <a:pt x="815378" y="659955"/>
                  </a:lnTo>
                  <a:lnTo>
                    <a:pt x="822375" y="655040"/>
                  </a:lnTo>
                  <a:close/>
                </a:path>
                <a:path w="1061084" h="803909">
                  <a:moveTo>
                    <a:pt x="873747" y="512368"/>
                  </a:moveTo>
                  <a:lnTo>
                    <a:pt x="867283" y="506603"/>
                  </a:lnTo>
                  <a:lnTo>
                    <a:pt x="858621" y="500303"/>
                  </a:lnTo>
                  <a:lnTo>
                    <a:pt x="853694" y="495973"/>
                  </a:lnTo>
                  <a:lnTo>
                    <a:pt x="847979" y="492709"/>
                  </a:lnTo>
                  <a:lnTo>
                    <a:pt x="841806" y="490689"/>
                  </a:lnTo>
                  <a:lnTo>
                    <a:pt x="841171" y="491655"/>
                  </a:lnTo>
                  <a:lnTo>
                    <a:pt x="847648" y="497420"/>
                  </a:lnTo>
                  <a:lnTo>
                    <a:pt x="856310" y="503618"/>
                  </a:lnTo>
                  <a:lnTo>
                    <a:pt x="861187" y="507949"/>
                  </a:lnTo>
                  <a:lnTo>
                    <a:pt x="866863" y="511225"/>
                  </a:lnTo>
                  <a:lnTo>
                    <a:pt x="873010" y="513219"/>
                  </a:lnTo>
                  <a:lnTo>
                    <a:pt x="873747" y="512368"/>
                  </a:lnTo>
                  <a:close/>
                </a:path>
                <a:path w="1061084" h="803909">
                  <a:moveTo>
                    <a:pt x="884186" y="610222"/>
                  </a:moveTo>
                  <a:lnTo>
                    <a:pt x="883564" y="609371"/>
                  </a:lnTo>
                  <a:lnTo>
                    <a:pt x="877468" y="611759"/>
                  </a:lnTo>
                  <a:lnTo>
                    <a:pt x="871918" y="615442"/>
                  </a:lnTo>
                  <a:lnTo>
                    <a:pt x="867270" y="620153"/>
                  </a:lnTo>
                  <a:lnTo>
                    <a:pt x="859028" y="626554"/>
                  </a:lnTo>
                  <a:lnTo>
                    <a:pt x="852855" y="632523"/>
                  </a:lnTo>
                  <a:lnTo>
                    <a:pt x="853490" y="633488"/>
                  </a:lnTo>
                  <a:lnTo>
                    <a:pt x="859548" y="631088"/>
                  </a:lnTo>
                  <a:lnTo>
                    <a:pt x="865035" y="627443"/>
                  </a:lnTo>
                  <a:lnTo>
                    <a:pt x="869683" y="622808"/>
                  </a:lnTo>
                  <a:lnTo>
                    <a:pt x="878039" y="616191"/>
                  </a:lnTo>
                  <a:lnTo>
                    <a:pt x="884186" y="610222"/>
                  </a:lnTo>
                  <a:close/>
                </a:path>
                <a:path w="1061084" h="803909">
                  <a:moveTo>
                    <a:pt x="916673" y="551319"/>
                  </a:moveTo>
                  <a:lnTo>
                    <a:pt x="914260" y="548005"/>
                  </a:lnTo>
                  <a:lnTo>
                    <a:pt x="906741" y="540537"/>
                  </a:lnTo>
                  <a:lnTo>
                    <a:pt x="903198" y="538086"/>
                  </a:lnTo>
                  <a:lnTo>
                    <a:pt x="901534" y="539788"/>
                  </a:lnTo>
                  <a:lnTo>
                    <a:pt x="903922" y="543407"/>
                  </a:lnTo>
                  <a:lnTo>
                    <a:pt x="911440" y="550887"/>
                  </a:lnTo>
                  <a:lnTo>
                    <a:pt x="915098" y="553237"/>
                  </a:lnTo>
                  <a:lnTo>
                    <a:pt x="915835" y="552488"/>
                  </a:lnTo>
                  <a:lnTo>
                    <a:pt x="916673" y="551319"/>
                  </a:lnTo>
                  <a:close/>
                </a:path>
                <a:path w="1061084" h="803909">
                  <a:moveTo>
                    <a:pt x="1060958" y="572338"/>
                  </a:moveTo>
                  <a:lnTo>
                    <a:pt x="1059268" y="572338"/>
                  </a:lnTo>
                  <a:lnTo>
                    <a:pt x="1059268" y="571068"/>
                  </a:lnTo>
                  <a:lnTo>
                    <a:pt x="926084" y="571068"/>
                  </a:lnTo>
                  <a:lnTo>
                    <a:pt x="926592" y="570318"/>
                  </a:lnTo>
                  <a:lnTo>
                    <a:pt x="925855" y="569455"/>
                  </a:lnTo>
                  <a:lnTo>
                    <a:pt x="925017" y="568706"/>
                  </a:lnTo>
                  <a:lnTo>
                    <a:pt x="921588" y="571068"/>
                  </a:lnTo>
                  <a:lnTo>
                    <a:pt x="666140" y="571068"/>
                  </a:lnTo>
                  <a:lnTo>
                    <a:pt x="666140" y="569798"/>
                  </a:lnTo>
                  <a:lnTo>
                    <a:pt x="486359" y="569798"/>
                  </a:lnTo>
                  <a:lnTo>
                    <a:pt x="486359" y="560666"/>
                  </a:lnTo>
                  <a:lnTo>
                    <a:pt x="494576" y="552843"/>
                  </a:lnTo>
                  <a:lnTo>
                    <a:pt x="520192" y="526313"/>
                  </a:lnTo>
                  <a:lnTo>
                    <a:pt x="558965" y="485482"/>
                  </a:lnTo>
                  <a:lnTo>
                    <a:pt x="628002" y="412013"/>
                  </a:lnTo>
                  <a:lnTo>
                    <a:pt x="632841" y="414629"/>
                  </a:lnTo>
                  <a:lnTo>
                    <a:pt x="639127" y="416585"/>
                  </a:lnTo>
                  <a:lnTo>
                    <a:pt x="645591" y="417283"/>
                  </a:lnTo>
                  <a:lnTo>
                    <a:pt x="651764" y="419201"/>
                  </a:lnTo>
                  <a:lnTo>
                    <a:pt x="658279" y="419798"/>
                  </a:lnTo>
                  <a:lnTo>
                    <a:pt x="664692" y="418985"/>
                  </a:lnTo>
                  <a:lnTo>
                    <a:pt x="655612" y="415683"/>
                  </a:lnTo>
                  <a:lnTo>
                    <a:pt x="646264" y="413321"/>
                  </a:lnTo>
                  <a:lnTo>
                    <a:pt x="636739" y="411937"/>
                  </a:lnTo>
                  <a:lnTo>
                    <a:pt x="628421" y="411581"/>
                  </a:lnTo>
                  <a:lnTo>
                    <a:pt x="664083" y="373634"/>
                  </a:lnTo>
                  <a:lnTo>
                    <a:pt x="763866" y="266433"/>
                  </a:lnTo>
                  <a:lnTo>
                    <a:pt x="799084" y="304457"/>
                  </a:lnTo>
                  <a:lnTo>
                    <a:pt x="830237" y="345859"/>
                  </a:lnTo>
                  <a:lnTo>
                    <a:pt x="857148" y="390398"/>
                  </a:lnTo>
                  <a:lnTo>
                    <a:pt x="887603" y="453720"/>
                  </a:lnTo>
                  <a:lnTo>
                    <a:pt x="911758" y="519823"/>
                  </a:lnTo>
                  <a:lnTo>
                    <a:pt x="922235" y="556755"/>
                  </a:lnTo>
                  <a:lnTo>
                    <a:pt x="923251" y="560705"/>
                  </a:lnTo>
                  <a:lnTo>
                    <a:pt x="924242" y="564121"/>
                  </a:lnTo>
                  <a:lnTo>
                    <a:pt x="924852" y="566470"/>
                  </a:lnTo>
                  <a:lnTo>
                    <a:pt x="925029" y="567359"/>
                  </a:lnTo>
                  <a:lnTo>
                    <a:pt x="925385" y="568426"/>
                  </a:lnTo>
                  <a:lnTo>
                    <a:pt x="925855" y="569455"/>
                  </a:lnTo>
                  <a:lnTo>
                    <a:pt x="925703" y="567359"/>
                  </a:lnTo>
                  <a:lnTo>
                    <a:pt x="925588" y="566254"/>
                  </a:lnTo>
                  <a:lnTo>
                    <a:pt x="924979" y="563892"/>
                  </a:lnTo>
                  <a:lnTo>
                    <a:pt x="923315" y="556641"/>
                  </a:lnTo>
                  <a:lnTo>
                    <a:pt x="912914" y="519633"/>
                  </a:lnTo>
                  <a:lnTo>
                    <a:pt x="889381" y="453047"/>
                  </a:lnTo>
                  <a:lnTo>
                    <a:pt x="859243" y="389331"/>
                  </a:lnTo>
                  <a:lnTo>
                    <a:pt x="832459" y="344246"/>
                  </a:lnTo>
                  <a:lnTo>
                    <a:pt x="801370" y="302336"/>
                  </a:lnTo>
                  <a:lnTo>
                    <a:pt x="766254" y="263893"/>
                  </a:lnTo>
                  <a:lnTo>
                    <a:pt x="768565" y="261391"/>
                  </a:lnTo>
                  <a:lnTo>
                    <a:pt x="806678" y="220027"/>
                  </a:lnTo>
                  <a:lnTo>
                    <a:pt x="829373" y="195059"/>
                  </a:lnTo>
                  <a:lnTo>
                    <a:pt x="836688" y="200520"/>
                  </a:lnTo>
                  <a:lnTo>
                    <a:pt x="846874" y="206489"/>
                  </a:lnTo>
                  <a:lnTo>
                    <a:pt x="857669" y="211251"/>
                  </a:lnTo>
                  <a:lnTo>
                    <a:pt x="868946" y="214744"/>
                  </a:lnTo>
                  <a:lnTo>
                    <a:pt x="870927" y="214744"/>
                  </a:lnTo>
                  <a:lnTo>
                    <a:pt x="870966" y="212496"/>
                  </a:lnTo>
                  <a:lnTo>
                    <a:pt x="872223" y="204812"/>
                  </a:lnTo>
                  <a:lnTo>
                    <a:pt x="873379" y="197929"/>
                  </a:lnTo>
                  <a:lnTo>
                    <a:pt x="879284" y="160743"/>
                  </a:lnTo>
                  <a:lnTo>
                    <a:pt x="879284" y="160528"/>
                  </a:lnTo>
                  <a:lnTo>
                    <a:pt x="879284" y="157645"/>
                  </a:lnTo>
                  <a:lnTo>
                    <a:pt x="876363" y="158610"/>
                  </a:lnTo>
                  <a:lnTo>
                    <a:pt x="852932" y="166789"/>
                  </a:lnTo>
                  <a:lnTo>
                    <a:pt x="834593" y="173431"/>
                  </a:lnTo>
                  <a:lnTo>
                    <a:pt x="829068" y="175107"/>
                  </a:lnTo>
                  <a:lnTo>
                    <a:pt x="823709" y="177317"/>
                  </a:lnTo>
                  <a:lnTo>
                    <a:pt x="818616" y="180060"/>
                  </a:lnTo>
                  <a:lnTo>
                    <a:pt x="824687" y="179374"/>
                  </a:lnTo>
                  <a:lnTo>
                    <a:pt x="830668" y="178054"/>
                  </a:lnTo>
                  <a:lnTo>
                    <a:pt x="836472" y="176110"/>
                  </a:lnTo>
                  <a:lnTo>
                    <a:pt x="845045" y="173634"/>
                  </a:lnTo>
                  <a:lnTo>
                    <a:pt x="854964" y="170459"/>
                  </a:lnTo>
                  <a:lnTo>
                    <a:pt x="866089" y="166763"/>
                  </a:lnTo>
                  <a:lnTo>
                    <a:pt x="875322" y="163652"/>
                  </a:lnTo>
                  <a:lnTo>
                    <a:pt x="872324" y="181610"/>
                  </a:lnTo>
                  <a:lnTo>
                    <a:pt x="869645" y="198196"/>
                  </a:lnTo>
                  <a:lnTo>
                    <a:pt x="868603" y="205028"/>
                  </a:lnTo>
                  <a:lnTo>
                    <a:pt x="867740" y="210299"/>
                  </a:lnTo>
                  <a:lnTo>
                    <a:pt x="858812" y="207670"/>
                  </a:lnTo>
                  <a:lnTo>
                    <a:pt x="848245" y="203339"/>
                  </a:lnTo>
                  <a:lnTo>
                    <a:pt x="838161" y="197929"/>
                  </a:lnTo>
                  <a:lnTo>
                    <a:pt x="831100" y="193154"/>
                  </a:lnTo>
                  <a:lnTo>
                    <a:pt x="831494" y="192722"/>
                  </a:lnTo>
                  <a:lnTo>
                    <a:pt x="840130" y="182613"/>
                  </a:lnTo>
                  <a:lnTo>
                    <a:pt x="830605" y="191858"/>
                  </a:lnTo>
                  <a:lnTo>
                    <a:pt x="830046" y="192443"/>
                  </a:lnTo>
                  <a:lnTo>
                    <a:pt x="828649" y="191477"/>
                  </a:lnTo>
                  <a:lnTo>
                    <a:pt x="819556" y="184531"/>
                  </a:lnTo>
                  <a:lnTo>
                    <a:pt x="814641" y="179412"/>
                  </a:lnTo>
                  <a:lnTo>
                    <a:pt x="814438" y="179844"/>
                  </a:lnTo>
                  <a:lnTo>
                    <a:pt x="828306" y="194246"/>
                  </a:lnTo>
                  <a:lnTo>
                    <a:pt x="805002" y="218414"/>
                  </a:lnTo>
                  <a:lnTo>
                    <a:pt x="766267" y="259156"/>
                  </a:lnTo>
                  <a:lnTo>
                    <a:pt x="763828" y="261747"/>
                  </a:lnTo>
                  <a:lnTo>
                    <a:pt x="761441" y="259626"/>
                  </a:lnTo>
                  <a:lnTo>
                    <a:pt x="761441" y="264287"/>
                  </a:lnTo>
                  <a:lnTo>
                    <a:pt x="661149" y="370865"/>
                  </a:lnTo>
                  <a:lnTo>
                    <a:pt x="556602" y="482955"/>
                  </a:lnTo>
                  <a:lnTo>
                    <a:pt x="518502" y="524230"/>
                  </a:lnTo>
                  <a:lnTo>
                    <a:pt x="493699" y="551573"/>
                  </a:lnTo>
                  <a:lnTo>
                    <a:pt x="486359" y="560362"/>
                  </a:lnTo>
                  <a:lnTo>
                    <a:pt x="486359" y="558800"/>
                  </a:lnTo>
                  <a:lnTo>
                    <a:pt x="486625" y="558800"/>
                  </a:lnTo>
                  <a:lnTo>
                    <a:pt x="486625" y="482600"/>
                  </a:lnTo>
                  <a:lnTo>
                    <a:pt x="486676" y="401523"/>
                  </a:lnTo>
                  <a:lnTo>
                    <a:pt x="487299" y="401599"/>
                  </a:lnTo>
                  <a:lnTo>
                    <a:pt x="493763" y="401167"/>
                  </a:lnTo>
                  <a:lnTo>
                    <a:pt x="500151" y="402056"/>
                  </a:lnTo>
                  <a:lnTo>
                    <a:pt x="506666" y="401548"/>
                  </a:lnTo>
                  <a:lnTo>
                    <a:pt x="512864" y="399669"/>
                  </a:lnTo>
                  <a:lnTo>
                    <a:pt x="506768" y="397535"/>
                  </a:lnTo>
                  <a:lnTo>
                    <a:pt x="500303" y="396671"/>
                  </a:lnTo>
                  <a:lnTo>
                    <a:pt x="493864" y="397103"/>
                  </a:lnTo>
                  <a:lnTo>
                    <a:pt x="487413" y="396227"/>
                  </a:lnTo>
                  <a:lnTo>
                    <a:pt x="486676" y="396303"/>
                  </a:lnTo>
                  <a:lnTo>
                    <a:pt x="486676" y="320040"/>
                  </a:lnTo>
                  <a:lnTo>
                    <a:pt x="486613" y="245110"/>
                  </a:lnTo>
                  <a:lnTo>
                    <a:pt x="486333" y="245110"/>
                  </a:lnTo>
                  <a:lnTo>
                    <a:pt x="486333" y="148894"/>
                  </a:lnTo>
                  <a:lnTo>
                    <a:pt x="526516" y="149872"/>
                  </a:lnTo>
                  <a:lnTo>
                    <a:pt x="589991" y="161798"/>
                  </a:lnTo>
                  <a:lnTo>
                    <a:pt x="648385" y="184277"/>
                  </a:lnTo>
                  <a:lnTo>
                    <a:pt x="700709" y="214426"/>
                  </a:lnTo>
                  <a:lnTo>
                    <a:pt x="761441" y="264287"/>
                  </a:lnTo>
                  <a:lnTo>
                    <a:pt x="761441" y="259626"/>
                  </a:lnTo>
                  <a:lnTo>
                    <a:pt x="727341" y="229247"/>
                  </a:lnTo>
                  <a:lnTo>
                    <a:pt x="676694" y="194843"/>
                  </a:lnTo>
                  <a:lnTo>
                    <a:pt x="621690" y="168313"/>
                  </a:lnTo>
                  <a:lnTo>
                    <a:pt x="558863" y="150177"/>
                  </a:lnTo>
                  <a:lnTo>
                    <a:pt x="546125" y="148361"/>
                  </a:lnTo>
                  <a:lnTo>
                    <a:pt x="526529" y="145567"/>
                  </a:lnTo>
                  <a:lnTo>
                    <a:pt x="493864" y="143992"/>
                  </a:lnTo>
                  <a:lnTo>
                    <a:pt x="486333" y="144500"/>
                  </a:lnTo>
                  <a:lnTo>
                    <a:pt x="486333" y="116840"/>
                  </a:lnTo>
                  <a:lnTo>
                    <a:pt x="485965" y="116840"/>
                  </a:lnTo>
                  <a:lnTo>
                    <a:pt x="485965" y="68580"/>
                  </a:lnTo>
                  <a:lnTo>
                    <a:pt x="485648" y="68580"/>
                  </a:lnTo>
                  <a:lnTo>
                    <a:pt x="485648" y="30480"/>
                  </a:lnTo>
                  <a:lnTo>
                    <a:pt x="485292" y="30480"/>
                  </a:lnTo>
                  <a:lnTo>
                    <a:pt x="485292" y="7620"/>
                  </a:lnTo>
                  <a:lnTo>
                    <a:pt x="484974" y="7620"/>
                  </a:lnTo>
                  <a:lnTo>
                    <a:pt x="484974" y="0"/>
                  </a:lnTo>
                  <a:lnTo>
                    <a:pt x="484568" y="0"/>
                  </a:lnTo>
                  <a:lnTo>
                    <a:pt x="484568" y="7620"/>
                  </a:lnTo>
                  <a:lnTo>
                    <a:pt x="484212" y="7620"/>
                  </a:lnTo>
                  <a:lnTo>
                    <a:pt x="484212" y="30480"/>
                  </a:lnTo>
                  <a:lnTo>
                    <a:pt x="483882" y="30480"/>
                  </a:lnTo>
                  <a:lnTo>
                    <a:pt x="483882" y="68580"/>
                  </a:lnTo>
                  <a:lnTo>
                    <a:pt x="483577" y="68580"/>
                  </a:lnTo>
                  <a:lnTo>
                    <a:pt x="483577" y="116840"/>
                  </a:lnTo>
                  <a:lnTo>
                    <a:pt x="483222" y="116840"/>
                  </a:lnTo>
                  <a:lnTo>
                    <a:pt x="483222" y="144716"/>
                  </a:lnTo>
                  <a:lnTo>
                    <a:pt x="443318" y="147370"/>
                  </a:lnTo>
                  <a:lnTo>
                    <a:pt x="393877" y="157162"/>
                  </a:lnTo>
                  <a:lnTo>
                    <a:pt x="346125" y="173189"/>
                  </a:lnTo>
                  <a:lnTo>
                    <a:pt x="300634" y="195249"/>
                  </a:lnTo>
                  <a:lnTo>
                    <a:pt x="257975" y="223164"/>
                  </a:lnTo>
                  <a:lnTo>
                    <a:pt x="215988" y="259549"/>
                  </a:lnTo>
                  <a:lnTo>
                    <a:pt x="179451" y="301599"/>
                  </a:lnTo>
                  <a:lnTo>
                    <a:pt x="152120" y="341795"/>
                  </a:lnTo>
                  <a:lnTo>
                    <a:pt x="129324" y="384835"/>
                  </a:lnTo>
                  <a:lnTo>
                    <a:pt x="104584" y="451002"/>
                  </a:lnTo>
                  <a:lnTo>
                    <a:pt x="90043" y="520471"/>
                  </a:lnTo>
                  <a:lnTo>
                    <a:pt x="86715" y="568604"/>
                  </a:lnTo>
                  <a:lnTo>
                    <a:pt x="86918" y="566153"/>
                  </a:lnTo>
                  <a:lnTo>
                    <a:pt x="87439" y="562838"/>
                  </a:lnTo>
                  <a:lnTo>
                    <a:pt x="91414" y="520471"/>
                  </a:lnTo>
                  <a:lnTo>
                    <a:pt x="106870" y="451904"/>
                  </a:lnTo>
                  <a:lnTo>
                    <a:pt x="132143" y="386435"/>
                  </a:lnTo>
                  <a:lnTo>
                    <a:pt x="155003" y="343801"/>
                  </a:lnTo>
                  <a:lnTo>
                    <a:pt x="182270" y="303961"/>
                  </a:lnTo>
                  <a:lnTo>
                    <a:pt x="216738" y="264414"/>
                  </a:lnTo>
                  <a:lnTo>
                    <a:pt x="255549" y="230149"/>
                  </a:lnTo>
                  <a:lnTo>
                    <a:pt x="298119" y="201472"/>
                  </a:lnTo>
                  <a:lnTo>
                    <a:pt x="343839" y="178650"/>
                  </a:lnTo>
                  <a:lnTo>
                    <a:pt x="392150" y="162013"/>
                  </a:lnTo>
                  <a:lnTo>
                    <a:pt x="442455" y="151815"/>
                  </a:lnTo>
                  <a:lnTo>
                    <a:pt x="483222" y="149098"/>
                  </a:lnTo>
                  <a:lnTo>
                    <a:pt x="483222" y="245110"/>
                  </a:lnTo>
                  <a:lnTo>
                    <a:pt x="482942" y="245110"/>
                  </a:lnTo>
                  <a:lnTo>
                    <a:pt x="482942" y="320040"/>
                  </a:lnTo>
                  <a:lnTo>
                    <a:pt x="482879" y="396633"/>
                  </a:lnTo>
                  <a:lnTo>
                    <a:pt x="480847" y="396811"/>
                  </a:lnTo>
                  <a:lnTo>
                    <a:pt x="474649" y="398818"/>
                  </a:lnTo>
                  <a:lnTo>
                    <a:pt x="480822" y="400799"/>
                  </a:lnTo>
                  <a:lnTo>
                    <a:pt x="482879" y="401066"/>
                  </a:lnTo>
                  <a:lnTo>
                    <a:pt x="482879" y="482600"/>
                  </a:lnTo>
                  <a:lnTo>
                    <a:pt x="482942" y="558800"/>
                  </a:lnTo>
                  <a:lnTo>
                    <a:pt x="483222" y="558800"/>
                  </a:lnTo>
                  <a:lnTo>
                    <a:pt x="483222" y="569798"/>
                  </a:lnTo>
                  <a:lnTo>
                    <a:pt x="478332" y="569798"/>
                  </a:lnTo>
                  <a:lnTo>
                    <a:pt x="478332" y="571068"/>
                  </a:lnTo>
                  <a:lnTo>
                    <a:pt x="89369" y="571068"/>
                  </a:lnTo>
                  <a:lnTo>
                    <a:pt x="90474" y="570090"/>
                  </a:lnTo>
                  <a:lnTo>
                    <a:pt x="96951" y="561771"/>
                  </a:lnTo>
                  <a:lnTo>
                    <a:pt x="98831" y="557720"/>
                  </a:lnTo>
                  <a:lnTo>
                    <a:pt x="97993" y="557072"/>
                  </a:lnTo>
                  <a:lnTo>
                    <a:pt x="97155" y="556323"/>
                  </a:lnTo>
                  <a:lnTo>
                    <a:pt x="93814" y="559320"/>
                  </a:lnTo>
                  <a:lnTo>
                    <a:pt x="87350" y="567639"/>
                  </a:lnTo>
                  <a:lnTo>
                    <a:pt x="85839" y="571068"/>
                  </a:lnTo>
                  <a:lnTo>
                    <a:pt x="4673" y="571068"/>
                  </a:lnTo>
                  <a:lnTo>
                    <a:pt x="4673" y="572338"/>
                  </a:lnTo>
                  <a:lnTo>
                    <a:pt x="0" y="572338"/>
                  </a:lnTo>
                  <a:lnTo>
                    <a:pt x="0" y="573608"/>
                  </a:lnTo>
                  <a:lnTo>
                    <a:pt x="87185" y="573608"/>
                  </a:lnTo>
                  <a:lnTo>
                    <a:pt x="88353" y="578954"/>
                  </a:lnTo>
                  <a:lnTo>
                    <a:pt x="91465" y="584962"/>
                  </a:lnTo>
                  <a:lnTo>
                    <a:pt x="95910" y="589838"/>
                  </a:lnTo>
                  <a:lnTo>
                    <a:pt x="102374" y="598373"/>
                  </a:lnTo>
                  <a:lnTo>
                    <a:pt x="108953" y="604024"/>
                  </a:lnTo>
                  <a:lnTo>
                    <a:pt x="109689" y="603288"/>
                  </a:lnTo>
                  <a:lnTo>
                    <a:pt x="110528" y="602538"/>
                  </a:lnTo>
                  <a:lnTo>
                    <a:pt x="105295" y="595820"/>
                  </a:lnTo>
                  <a:lnTo>
                    <a:pt x="92773" y="578954"/>
                  </a:lnTo>
                  <a:lnTo>
                    <a:pt x="89128" y="573608"/>
                  </a:lnTo>
                  <a:lnTo>
                    <a:pt x="357720" y="573608"/>
                  </a:lnTo>
                  <a:lnTo>
                    <a:pt x="357720" y="574878"/>
                  </a:lnTo>
                  <a:lnTo>
                    <a:pt x="441769" y="574878"/>
                  </a:lnTo>
                  <a:lnTo>
                    <a:pt x="441769" y="573608"/>
                  </a:lnTo>
                  <a:lnTo>
                    <a:pt x="483222" y="573608"/>
                  </a:lnTo>
                  <a:lnTo>
                    <a:pt x="483222" y="685800"/>
                  </a:lnTo>
                  <a:lnTo>
                    <a:pt x="483590" y="685800"/>
                  </a:lnTo>
                  <a:lnTo>
                    <a:pt x="483590" y="735330"/>
                  </a:lnTo>
                  <a:lnTo>
                    <a:pt x="483908" y="735330"/>
                  </a:lnTo>
                  <a:lnTo>
                    <a:pt x="483908" y="772160"/>
                  </a:lnTo>
                  <a:lnTo>
                    <a:pt x="484251" y="772160"/>
                  </a:lnTo>
                  <a:lnTo>
                    <a:pt x="484251" y="796290"/>
                  </a:lnTo>
                  <a:lnTo>
                    <a:pt x="484593" y="796290"/>
                  </a:lnTo>
                  <a:lnTo>
                    <a:pt x="484593" y="803910"/>
                  </a:lnTo>
                  <a:lnTo>
                    <a:pt x="484962" y="803910"/>
                  </a:lnTo>
                  <a:lnTo>
                    <a:pt x="484962" y="796290"/>
                  </a:lnTo>
                  <a:lnTo>
                    <a:pt x="485381" y="796290"/>
                  </a:lnTo>
                  <a:lnTo>
                    <a:pt x="485381" y="772160"/>
                  </a:lnTo>
                  <a:lnTo>
                    <a:pt x="485711" y="772160"/>
                  </a:lnTo>
                  <a:lnTo>
                    <a:pt x="485711" y="735330"/>
                  </a:lnTo>
                  <a:lnTo>
                    <a:pt x="486016" y="735330"/>
                  </a:lnTo>
                  <a:lnTo>
                    <a:pt x="486016" y="685800"/>
                  </a:lnTo>
                  <a:lnTo>
                    <a:pt x="486359" y="685800"/>
                  </a:lnTo>
                  <a:lnTo>
                    <a:pt x="486359" y="573608"/>
                  </a:lnTo>
                  <a:lnTo>
                    <a:pt x="918959" y="573608"/>
                  </a:lnTo>
                  <a:lnTo>
                    <a:pt x="913638" y="579056"/>
                  </a:lnTo>
                  <a:lnTo>
                    <a:pt x="911136" y="582790"/>
                  </a:lnTo>
                  <a:lnTo>
                    <a:pt x="912583" y="584504"/>
                  </a:lnTo>
                  <a:lnTo>
                    <a:pt x="916355" y="581939"/>
                  </a:lnTo>
                  <a:lnTo>
                    <a:pt x="924090" y="574040"/>
                  </a:lnTo>
                  <a:lnTo>
                    <a:pt x="924369" y="573608"/>
                  </a:lnTo>
                  <a:lnTo>
                    <a:pt x="1060958" y="573608"/>
                  </a:lnTo>
                  <a:lnTo>
                    <a:pt x="1060958" y="572338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9" name="object 7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808376" y="7352165"/>
              <a:ext cx="118621" cy="130289"/>
            </a:xfrm>
            <a:prstGeom prst="rect">
              <a:avLst/>
            </a:prstGeom>
          </p:spPr>
        </p:pic>
        <p:sp>
          <p:nvSpPr>
            <p:cNvPr id="50" name="object 79"/>
            <p:cNvSpPr/>
            <p:nvPr/>
          </p:nvSpPr>
          <p:spPr>
            <a:xfrm>
              <a:off x="15354655" y="7460252"/>
              <a:ext cx="295275" cy="295275"/>
            </a:xfrm>
            <a:custGeom>
              <a:avLst/>
              <a:gdLst/>
              <a:ahLst/>
              <a:cxnLst/>
              <a:rect l="l" t="t" r="r" b="b"/>
              <a:pathLst>
                <a:path w="295275" h="295275">
                  <a:moveTo>
                    <a:pt x="164172" y="263563"/>
                  </a:moveTo>
                  <a:lnTo>
                    <a:pt x="152565" y="222021"/>
                  </a:lnTo>
                  <a:lnTo>
                    <a:pt x="152146" y="220700"/>
                  </a:lnTo>
                  <a:lnTo>
                    <a:pt x="151980" y="220789"/>
                  </a:lnTo>
                  <a:lnTo>
                    <a:pt x="148488" y="222618"/>
                  </a:lnTo>
                  <a:lnTo>
                    <a:pt x="150126" y="228028"/>
                  </a:lnTo>
                  <a:lnTo>
                    <a:pt x="150190" y="231914"/>
                  </a:lnTo>
                  <a:lnTo>
                    <a:pt x="150075" y="234759"/>
                  </a:lnTo>
                  <a:lnTo>
                    <a:pt x="147904" y="240461"/>
                  </a:lnTo>
                  <a:lnTo>
                    <a:pt x="143891" y="245237"/>
                  </a:lnTo>
                  <a:lnTo>
                    <a:pt x="141185" y="247611"/>
                  </a:lnTo>
                  <a:lnTo>
                    <a:pt x="137731" y="248856"/>
                  </a:lnTo>
                  <a:lnTo>
                    <a:pt x="134188" y="248767"/>
                  </a:lnTo>
                  <a:lnTo>
                    <a:pt x="131051" y="248627"/>
                  </a:lnTo>
                  <a:lnTo>
                    <a:pt x="127990" y="247611"/>
                  </a:lnTo>
                  <a:lnTo>
                    <a:pt x="125412" y="245884"/>
                  </a:lnTo>
                  <a:lnTo>
                    <a:pt x="121437" y="243459"/>
                  </a:lnTo>
                  <a:lnTo>
                    <a:pt x="118452" y="239674"/>
                  </a:lnTo>
                  <a:lnTo>
                    <a:pt x="116725" y="234594"/>
                  </a:lnTo>
                  <a:lnTo>
                    <a:pt x="115811" y="232016"/>
                  </a:lnTo>
                  <a:lnTo>
                    <a:pt x="115811" y="229882"/>
                  </a:lnTo>
                  <a:lnTo>
                    <a:pt x="115290" y="231914"/>
                  </a:lnTo>
                  <a:lnTo>
                    <a:pt x="115811" y="235534"/>
                  </a:lnTo>
                  <a:lnTo>
                    <a:pt x="117779" y="244627"/>
                  </a:lnTo>
                  <a:lnTo>
                    <a:pt x="125310" y="251371"/>
                  </a:lnTo>
                  <a:lnTo>
                    <a:pt x="134391" y="252183"/>
                  </a:lnTo>
                  <a:lnTo>
                    <a:pt x="138772" y="252425"/>
                  </a:lnTo>
                  <a:lnTo>
                    <a:pt x="143078" y="251015"/>
                  </a:lnTo>
                  <a:lnTo>
                    <a:pt x="145745" y="248856"/>
                  </a:lnTo>
                  <a:lnTo>
                    <a:pt x="146494" y="248234"/>
                  </a:lnTo>
                  <a:lnTo>
                    <a:pt x="151498" y="242468"/>
                  </a:lnTo>
                  <a:lnTo>
                    <a:pt x="154190" y="235534"/>
                  </a:lnTo>
                  <a:lnTo>
                    <a:pt x="154190" y="234594"/>
                  </a:lnTo>
                  <a:lnTo>
                    <a:pt x="154305" y="232283"/>
                  </a:lnTo>
                  <a:lnTo>
                    <a:pt x="154266" y="234759"/>
                  </a:lnTo>
                  <a:lnTo>
                    <a:pt x="154927" y="236181"/>
                  </a:lnTo>
                  <a:lnTo>
                    <a:pt x="157441" y="243154"/>
                  </a:lnTo>
                  <a:lnTo>
                    <a:pt x="159372" y="250304"/>
                  </a:lnTo>
                  <a:lnTo>
                    <a:pt x="160705" y="257632"/>
                  </a:lnTo>
                  <a:lnTo>
                    <a:pt x="161886" y="265696"/>
                  </a:lnTo>
                  <a:lnTo>
                    <a:pt x="160413" y="273964"/>
                  </a:lnTo>
                  <a:lnTo>
                    <a:pt x="156527" y="281101"/>
                  </a:lnTo>
                  <a:lnTo>
                    <a:pt x="154190" y="285851"/>
                  </a:lnTo>
                  <a:lnTo>
                    <a:pt x="150571" y="289814"/>
                  </a:lnTo>
                  <a:lnTo>
                    <a:pt x="142786" y="294462"/>
                  </a:lnTo>
                  <a:lnTo>
                    <a:pt x="140766" y="295186"/>
                  </a:lnTo>
                  <a:lnTo>
                    <a:pt x="142671" y="295097"/>
                  </a:lnTo>
                  <a:lnTo>
                    <a:pt x="144538" y="294436"/>
                  </a:lnTo>
                  <a:lnTo>
                    <a:pt x="146075" y="293370"/>
                  </a:lnTo>
                  <a:lnTo>
                    <a:pt x="151307" y="290918"/>
                  </a:lnTo>
                  <a:lnTo>
                    <a:pt x="155676" y="286893"/>
                  </a:lnTo>
                  <a:lnTo>
                    <a:pt x="158623" y="281851"/>
                  </a:lnTo>
                  <a:lnTo>
                    <a:pt x="161442" y="276059"/>
                  </a:lnTo>
                  <a:lnTo>
                    <a:pt x="163296" y="269925"/>
                  </a:lnTo>
                  <a:lnTo>
                    <a:pt x="164172" y="263563"/>
                  </a:lnTo>
                  <a:close/>
                </a:path>
                <a:path w="295275" h="295275">
                  <a:moveTo>
                    <a:pt x="295198" y="444"/>
                  </a:moveTo>
                  <a:lnTo>
                    <a:pt x="291211" y="0"/>
                  </a:lnTo>
                  <a:lnTo>
                    <a:pt x="287185" y="0"/>
                  </a:lnTo>
                  <a:lnTo>
                    <a:pt x="283184" y="444"/>
                  </a:lnTo>
                  <a:lnTo>
                    <a:pt x="230073" y="2590"/>
                  </a:lnTo>
                  <a:lnTo>
                    <a:pt x="204939" y="3352"/>
                  </a:lnTo>
                  <a:lnTo>
                    <a:pt x="177165" y="3911"/>
                  </a:lnTo>
                  <a:lnTo>
                    <a:pt x="147447" y="4178"/>
                  </a:lnTo>
                  <a:lnTo>
                    <a:pt x="117754" y="4076"/>
                  </a:lnTo>
                  <a:lnTo>
                    <a:pt x="90017" y="3670"/>
                  </a:lnTo>
                  <a:lnTo>
                    <a:pt x="64897" y="3060"/>
                  </a:lnTo>
                  <a:lnTo>
                    <a:pt x="11696" y="1193"/>
                  </a:lnTo>
                  <a:lnTo>
                    <a:pt x="7810" y="914"/>
                  </a:lnTo>
                  <a:lnTo>
                    <a:pt x="3886" y="914"/>
                  </a:lnTo>
                  <a:lnTo>
                    <a:pt x="0" y="1193"/>
                  </a:lnTo>
                  <a:lnTo>
                    <a:pt x="3797" y="2120"/>
                  </a:lnTo>
                  <a:lnTo>
                    <a:pt x="7696" y="2654"/>
                  </a:lnTo>
                  <a:lnTo>
                    <a:pt x="11595" y="2794"/>
                  </a:lnTo>
                  <a:lnTo>
                    <a:pt x="24904" y="3975"/>
                  </a:lnTo>
                  <a:lnTo>
                    <a:pt x="64922" y="6451"/>
                  </a:lnTo>
                  <a:lnTo>
                    <a:pt x="90220" y="7416"/>
                  </a:lnTo>
                  <a:lnTo>
                    <a:pt x="118097" y="8051"/>
                  </a:lnTo>
                  <a:lnTo>
                    <a:pt x="147866" y="8229"/>
                  </a:lnTo>
                  <a:lnTo>
                    <a:pt x="177558" y="7874"/>
                  </a:lnTo>
                  <a:lnTo>
                    <a:pt x="230403" y="5918"/>
                  </a:lnTo>
                  <a:lnTo>
                    <a:pt x="287502" y="1752"/>
                  </a:lnTo>
                  <a:lnTo>
                    <a:pt x="291376" y="1219"/>
                  </a:lnTo>
                  <a:lnTo>
                    <a:pt x="295198" y="444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1" name="object 8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401128" y="7387315"/>
              <a:ext cx="100561" cy="66438"/>
            </a:xfrm>
            <a:prstGeom prst="rect">
              <a:avLst/>
            </a:prstGeom>
          </p:spPr>
        </p:pic>
        <p:sp>
          <p:nvSpPr>
            <p:cNvPr id="52" name="object 81"/>
            <p:cNvSpPr/>
            <p:nvPr/>
          </p:nvSpPr>
          <p:spPr>
            <a:xfrm>
              <a:off x="15149525" y="7196359"/>
              <a:ext cx="135890" cy="126364"/>
            </a:xfrm>
            <a:custGeom>
              <a:avLst/>
              <a:gdLst/>
              <a:ahLst/>
              <a:cxnLst/>
              <a:rect l="l" t="t" r="r" b="b"/>
              <a:pathLst>
                <a:path w="135890" h="126365">
                  <a:moveTo>
                    <a:pt x="50901" y="6591"/>
                  </a:moveTo>
                  <a:lnTo>
                    <a:pt x="50317" y="431"/>
                  </a:lnTo>
                  <a:lnTo>
                    <a:pt x="49949" y="431"/>
                  </a:lnTo>
                  <a:lnTo>
                    <a:pt x="50901" y="6591"/>
                  </a:lnTo>
                  <a:close/>
                </a:path>
                <a:path w="135890" h="126365">
                  <a:moveTo>
                    <a:pt x="59778" y="59436"/>
                  </a:moveTo>
                  <a:lnTo>
                    <a:pt x="56629" y="16979"/>
                  </a:lnTo>
                  <a:lnTo>
                    <a:pt x="54203" y="431"/>
                  </a:lnTo>
                  <a:lnTo>
                    <a:pt x="54140" y="0"/>
                  </a:lnTo>
                  <a:lnTo>
                    <a:pt x="53073" y="0"/>
                  </a:lnTo>
                  <a:lnTo>
                    <a:pt x="53073" y="21907"/>
                  </a:lnTo>
                  <a:lnTo>
                    <a:pt x="52412" y="16979"/>
                  </a:lnTo>
                  <a:lnTo>
                    <a:pt x="52463" y="17284"/>
                  </a:lnTo>
                  <a:lnTo>
                    <a:pt x="53073" y="21907"/>
                  </a:lnTo>
                  <a:lnTo>
                    <a:pt x="53073" y="0"/>
                  </a:lnTo>
                  <a:lnTo>
                    <a:pt x="50279" y="0"/>
                  </a:lnTo>
                  <a:lnTo>
                    <a:pt x="50317" y="431"/>
                  </a:lnTo>
                  <a:lnTo>
                    <a:pt x="50888" y="6400"/>
                  </a:lnTo>
                  <a:lnTo>
                    <a:pt x="50901" y="6591"/>
                  </a:lnTo>
                  <a:lnTo>
                    <a:pt x="51028" y="10591"/>
                  </a:lnTo>
                  <a:lnTo>
                    <a:pt x="51066" y="13766"/>
                  </a:lnTo>
                  <a:lnTo>
                    <a:pt x="50888" y="19227"/>
                  </a:lnTo>
                  <a:lnTo>
                    <a:pt x="50279" y="25615"/>
                  </a:lnTo>
                  <a:lnTo>
                    <a:pt x="49263" y="33312"/>
                  </a:lnTo>
                  <a:lnTo>
                    <a:pt x="45542" y="40360"/>
                  </a:lnTo>
                  <a:lnTo>
                    <a:pt x="39827" y="45466"/>
                  </a:lnTo>
                  <a:lnTo>
                    <a:pt x="34899" y="50088"/>
                  </a:lnTo>
                  <a:lnTo>
                    <a:pt x="3314" y="26898"/>
                  </a:lnTo>
                  <a:lnTo>
                    <a:pt x="1498" y="13881"/>
                  </a:lnTo>
                  <a:lnTo>
                    <a:pt x="1498" y="10591"/>
                  </a:lnTo>
                  <a:lnTo>
                    <a:pt x="1219" y="7302"/>
                  </a:lnTo>
                  <a:lnTo>
                    <a:pt x="660" y="4064"/>
                  </a:lnTo>
                  <a:lnTo>
                    <a:pt x="127" y="7302"/>
                  </a:lnTo>
                  <a:lnTo>
                    <a:pt x="0" y="12814"/>
                  </a:lnTo>
                  <a:lnTo>
                    <a:pt x="14465" y="50749"/>
                  </a:lnTo>
                  <a:lnTo>
                    <a:pt x="28041" y="55587"/>
                  </a:lnTo>
                  <a:lnTo>
                    <a:pt x="36220" y="53835"/>
                  </a:lnTo>
                  <a:lnTo>
                    <a:pt x="38506" y="51714"/>
                  </a:lnTo>
                  <a:lnTo>
                    <a:pt x="42011" y="48463"/>
                  </a:lnTo>
                  <a:lnTo>
                    <a:pt x="48323" y="43014"/>
                  </a:lnTo>
                  <a:lnTo>
                    <a:pt x="52501" y="35433"/>
                  </a:lnTo>
                  <a:lnTo>
                    <a:pt x="53733" y="27622"/>
                  </a:lnTo>
                  <a:lnTo>
                    <a:pt x="53733" y="26974"/>
                  </a:lnTo>
                  <a:lnTo>
                    <a:pt x="53784" y="27266"/>
                  </a:lnTo>
                  <a:lnTo>
                    <a:pt x="54457" y="20802"/>
                  </a:lnTo>
                  <a:lnTo>
                    <a:pt x="53835" y="26898"/>
                  </a:lnTo>
                  <a:lnTo>
                    <a:pt x="53835" y="27622"/>
                  </a:lnTo>
                  <a:lnTo>
                    <a:pt x="54305" y="31165"/>
                  </a:lnTo>
                  <a:lnTo>
                    <a:pt x="55372" y="45123"/>
                  </a:lnTo>
                  <a:lnTo>
                    <a:pt x="55651" y="59436"/>
                  </a:lnTo>
                  <a:lnTo>
                    <a:pt x="55181" y="73101"/>
                  </a:lnTo>
                  <a:lnTo>
                    <a:pt x="40982" y="114833"/>
                  </a:lnTo>
                  <a:lnTo>
                    <a:pt x="21526" y="123037"/>
                  </a:lnTo>
                  <a:lnTo>
                    <a:pt x="14351" y="121666"/>
                  </a:lnTo>
                  <a:lnTo>
                    <a:pt x="11023" y="120180"/>
                  </a:lnTo>
                  <a:lnTo>
                    <a:pt x="8026" y="117995"/>
                  </a:lnTo>
                  <a:lnTo>
                    <a:pt x="5575" y="115252"/>
                  </a:lnTo>
                  <a:lnTo>
                    <a:pt x="6032" y="116268"/>
                  </a:lnTo>
                  <a:lnTo>
                    <a:pt x="6629" y="117208"/>
                  </a:lnTo>
                  <a:lnTo>
                    <a:pt x="7340" y="118033"/>
                  </a:lnTo>
                  <a:lnTo>
                    <a:pt x="9093" y="120357"/>
                  </a:lnTo>
                  <a:lnTo>
                    <a:pt x="11404" y="122212"/>
                  </a:lnTo>
                  <a:lnTo>
                    <a:pt x="14033" y="123367"/>
                  </a:lnTo>
                  <a:lnTo>
                    <a:pt x="18224" y="125133"/>
                  </a:lnTo>
                  <a:lnTo>
                    <a:pt x="22796" y="125768"/>
                  </a:lnTo>
                  <a:lnTo>
                    <a:pt x="33375" y="124358"/>
                  </a:lnTo>
                  <a:lnTo>
                    <a:pt x="35941" y="123037"/>
                  </a:lnTo>
                  <a:lnTo>
                    <a:pt x="39001" y="121462"/>
                  </a:lnTo>
                  <a:lnTo>
                    <a:pt x="57899" y="85382"/>
                  </a:lnTo>
                  <a:lnTo>
                    <a:pt x="59143" y="73647"/>
                  </a:lnTo>
                  <a:lnTo>
                    <a:pt x="59778" y="59436"/>
                  </a:lnTo>
                  <a:close/>
                </a:path>
                <a:path w="135890" h="126365">
                  <a:moveTo>
                    <a:pt x="135483" y="105219"/>
                  </a:moveTo>
                  <a:lnTo>
                    <a:pt x="134645" y="105562"/>
                  </a:lnTo>
                  <a:lnTo>
                    <a:pt x="133794" y="105791"/>
                  </a:lnTo>
                  <a:lnTo>
                    <a:pt x="125463" y="107264"/>
                  </a:lnTo>
                  <a:lnTo>
                    <a:pt x="118389" y="102158"/>
                  </a:lnTo>
                  <a:lnTo>
                    <a:pt x="117094" y="94551"/>
                  </a:lnTo>
                  <a:lnTo>
                    <a:pt x="116141" y="90436"/>
                  </a:lnTo>
                  <a:lnTo>
                    <a:pt x="115925" y="86169"/>
                  </a:lnTo>
                  <a:lnTo>
                    <a:pt x="116624" y="81026"/>
                  </a:lnTo>
                  <a:lnTo>
                    <a:pt x="117233" y="76911"/>
                  </a:lnTo>
                  <a:lnTo>
                    <a:pt x="117690" y="71818"/>
                  </a:lnTo>
                  <a:lnTo>
                    <a:pt x="118059" y="59994"/>
                  </a:lnTo>
                  <a:lnTo>
                    <a:pt x="115404" y="56337"/>
                  </a:lnTo>
                  <a:lnTo>
                    <a:pt x="113728" y="54025"/>
                  </a:lnTo>
                  <a:lnTo>
                    <a:pt x="107391" y="52298"/>
                  </a:lnTo>
                  <a:lnTo>
                    <a:pt x="103784" y="51879"/>
                  </a:lnTo>
                  <a:lnTo>
                    <a:pt x="100215" y="53416"/>
                  </a:lnTo>
                  <a:lnTo>
                    <a:pt x="91770" y="78003"/>
                  </a:lnTo>
                  <a:lnTo>
                    <a:pt x="91338" y="74485"/>
                  </a:lnTo>
                  <a:lnTo>
                    <a:pt x="91059" y="69900"/>
                  </a:lnTo>
                  <a:lnTo>
                    <a:pt x="90347" y="65722"/>
                  </a:lnTo>
                  <a:lnTo>
                    <a:pt x="90284" y="65417"/>
                  </a:lnTo>
                  <a:lnTo>
                    <a:pt x="89115" y="61366"/>
                  </a:lnTo>
                  <a:lnTo>
                    <a:pt x="88633" y="65417"/>
                  </a:lnTo>
                  <a:lnTo>
                    <a:pt x="88595" y="70129"/>
                  </a:lnTo>
                  <a:lnTo>
                    <a:pt x="89090" y="74282"/>
                  </a:lnTo>
                  <a:lnTo>
                    <a:pt x="89598" y="82715"/>
                  </a:lnTo>
                  <a:lnTo>
                    <a:pt x="90233" y="91922"/>
                  </a:lnTo>
                  <a:lnTo>
                    <a:pt x="90716" y="98386"/>
                  </a:lnTo>
                  <a:lnTo>
                    <a:pt x="91516" y="108419"/>
                  </a:lnTo>
                  <a:lnTo>
                    <a:pt x="94970" y="108419"/>
                  </a:lnTo>
                  <a:lnTo>
                    <a:pt x="94945" y="108115"/>
                  </a:lnTo>
                  <a:lnTo>
                    <a:pt x="95173" y="108115"/>
                  </a:lnTo>
                  <a:lnTo>
                    <a:pt x="94653" y="103225"/>
                  </a:lnTo>
                  <a:lnTo>
                    <a:pt x="92798" y="86728"/>
                  </a:lnTo>
                  <a:lnTo>
                    <a:pt x="93116" y="89293"/>
                  </a:lnTo>
                  <a:lnTo>
                    <a:pt x="94653" y="103225"/>
                  </a:lnTo>
                  <a:lnTo>
                    <a:pt x="94361" y="98386"/>
                  </a:lnTo>
                  <a:lnTo>
                    <a:pt x="94424" y="94551"/>
                  </a:lnTo>
                  <a:lnTo>
                    <a:pt x="102171" y="56337"/>
                  </a:lnTo>
                  <a:lnTo>
                    <a:pt x="108800" y="57658"/>
                  </a:lnTo>
                  <a:lnTo>
                    <a:pt x="110769" y="59067"/>
                  </a:lnTo>
                  <a:lnTo>
                    <a:pt x="111975" y="61048"/>
                  </a:lnTo>
                  <a:lnTo>
                    <a:pt x="113284" y="63080"/>
                  </a:lnTo>
                  <a:lnTo>
                    <a:pt x="113957" y="65417"/>
                  </a:lnTo>
                  <a:lnTo>
                    <a:pt x="113957" y="69900"/>
                  </a:lnTo>
                  <a:lnTo>
                    <a:pt x="113842" y="74282"/>
                  </a:lnTo>
                  <a:lnTo>
                    <a:pt x="113563" y="78003"/>
                  </a:lnTo>
                  <a:lnTo>
                    <a:pt x="112928" y="82715"/>
                  </a:lnTo>
                  <a:lnTo>
                    <a:pt x="112674" y="86169"/>
                  </a:lnTo>
                  <a:lnTo>
                    <a:pt x="133604" y="108648"/>
                  </a:lnTo>
                  <a:lnTo>
                    <a:pt x="134493" y="107264"/>
                  </a:lnTo>
                  <a:lnTo>
                    <a:pt x="135267" y="106083"/>
                  </a:lnTo>
                  <a:lnTo>
                    <a:pt x="135483" y="105219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3" name="object 8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6710166" y="6103498"/>
              <a:ext cx="319502" cy="232958"/>
            </a:xfrm>
            <a:prstGeom prst="rect">
              <a:avLst/>
            </a:prstGeom>
          </p:spPr>
        </p:pic>
        <p:sp>
          <p:nvSpPr>
            <p:cNvPr id="54" name="object 83"/>
            <p:cNvSpPr/>
            <p:nvPr/>
          </p:nvSpPr>
          <p:spPr>
            <a:xfrm>
              <a:off x="17051833" y="6084703"/>
              <a:ext cx="280035" cy="138430"/>
            </a:xfrm>
            <a:custGeom>
              <a:avLst/>
              <a:gdLst/>
              <a:ahLst/>
              <a:cxnLst/>
              <a:rect l="l" t="t" r="r" b="b"/>
              <a:pathLst>
                <a:path w="280034" h="138429">
                  <a:moveTo>
                    <a:pt x="59829" y="97028"/>
                  </a:moveTo>
                  <a:lnTo>
                    <a:pt x="57924" y="89014"/>
                  </a:lnTo>
                  <a:lnTo>
                    <a:pt x="55245" y="81076"/>
                  </a:lnTo>
                  <a:lnTo>
                    <a:pt x="52006" y="73660"/>
                  </a:lnTo>
                  <a:lnTo>
                    <a:pt x="50647" y="70027"/>
                  </a:lnTo>
                  <a:lnTo>
                    <a:pt x="49072" y="66294"/>
                  </a:lnTo>
                  <a:lnTo>
                    <a:pt x="47574" y="62128"/>
                  </a:lnTo>
                  <a:lnTo>
                    <a:pt x="46685" y="60210"/>
                  </a:lnTo>
                  <a:lnTo>
                    <a:pt x="45681" y="57645"/>
                  </a:lnTo>
                  <a:lnTo>
                    <a:pt x="45008" y="55841"/>
                  </a:lnTo>
                  <a:lnTo>
                    <a:pt x="44018" y="53047"/>
                  </a:lnTo>
                  <a:lnTo>
                    <a:pt x="42951" y="51892"/>
                  </a:lnTo>
                  <a:lnTo>
                    <a:pt x="41935" y="50800"/>
                  </a:lnTo>
                  <a:lnTo>
                    <a:pt x="39268" y="49644"/>
                  </a:lnTo>
                  <a:lnTo>
                    <a:pt x="36029" y="48895"/>
                  </a:lnTo>
                  <a:lnTo>
                    <a:pt x="32677" y="50304"/>
                  </a:lnTo>
                  <a:lnTo>
                    <a:pt x="30835" y="53289"/>
                  </a:lnTo>
                  <a:lnTo>
                    <a:pt x="29324" y="55473"/>
                  </a:lnTo>
                  <a:lnTo>
                    <a:pt x="27965" y="57937"/>
                  </a:lnTo>
                  <a:lnTo>
                    <a:pt x="26835" y="60540"/>
                  </a:lnTo>
                  <a:lnTo>
                    <a:pt x="24536" y="65633"/>
                  </a:lnTo>
                  <a:lnTo>
                    <a:pt x="22517" y="70878"/>
                  </a:lnTo>
                  <a:lnTo>
                    <a:pt x="20789" y="76212"/>
                  </a:lnTo>
                  <a:lnTo>
                    <a:pt x="18986" y="81584"/>
                  </a:lnTo>
                  <a:lnTo>
                    <a:pt x="18326" y="84099"/>
                  </a:lnTo>
                  <a:lnTo>
                    <a:pt x="17640" y="81076"/>
                  </a:lnTo>
                  <a:lnTo>
                    <a:pt x="14643" y="69596"/>
                  </a:lnTo>
                  <a:lnTo>
                    <a:pt x="11074" y="57645"/>
                  </a:lnTo>
                  <a:lnTo>
                    <a:pt x="7518" y="46977"/>
                  </a:lnTo>
                  <a:lnTo>
                    <a:pt x="5651" y="40919"/>
                  </a:lnTo>
                  <a:lnTo>
                    <a:pt x="3136" y="35077"/>
                  </a:lnTo>
                  <a:lnTo>
                    <a:pt x="0" y="29591"/>
                  </a:lnTo>
                  <a:lnTo>
                    <a:pt x="1320" y="35775"/>
                  </a:lnTo>
                  <a:lnTo>
                    <a:pt x="3035" y="41871"/>
                  </a:lnTo>
                  <a:lnTo>
                    <a:pt x="5105" y="47840"/>
                  </a:lnTo>
                  <a:lnTo>
                    <a:pt x="8077" y="58229"/>
                  </a:lnTo>
                  <a:lnTo>
                    <a:pt x="10693" y="67983"/>
                  </a:lnTo>
                  <a:lnTo>
                    <a:pt x="13652" y="80124"/>
                  </a:lnTo>
                  <a:lnTo>
                    <a:pt x="16510" y="93395"/>
                  </a:lnTo>
                  <a:lnTo>
                    <a:pt x="16700" y="94183"/>
                  </a:lnTo>
                  <a:lnTo>
                    <a:pt x="17297" y="94805"/>
                  </a:lnTo>
                  <a:lnTo>
                    <a:pt x="18059" y="94996"/>
                  </a:lnTo>
                  <a:lnTo>
                    <a:pt x="19138" y="95161"/>
                  </a:lnTo>
                  <a:lnTo>
                    <a:pt x="20104" y="94449"/>
                  </a:lnTo>
                  <a:lnTo>
                    <a:pt x="20269" y="93395"/>
                  </a:lnTo>
                  <a:lnTo>
                    <a:pt x="20421" y="92659"/>
                  </a:lnTo>
                  <a:lnTo>
                    <a:pt x="35191" y="53289"/>
                  </a:lnTo>
                  <a:lnTo>
                    <a:pt x="35191" y="51892"/>
                  </a:lnTo>
                  <a:lnTo>
                    <a:pt x="41249" y="54660"/>
                  </a:lnTo>
                  <a:lnTo>
                    <a:pt x="42926" y="59994"/>
                  </a:lnTo>
                  <a:lnTo>
                    <a:pt x="46304" y="67983"/>
                  </a:lnTo>
                  <a:lnTo>
                    <a:pt x="47929" y="71628"/>
                  </a:lnTo>
                  <a:lnTo>
                    <a:pt x="49390" y="75145"/>
                  </a:lnTo>
                  <a:lnTo>
                    <a:pt x="52374" y="82842"/>
                  </a:lnTo>
                  <a:lnTo>
                    <a:pt x="55803" y="90030"/>
                  </a:lnTo>
                  <a:lnTo>
                    <a:pt x="59829" y="97028"/>
                  </a:lnTo>
                  <a:close/>
                </a:path>
                <a:path w="280034" h="138429">
                  <a:moveTo>
                    <a:pt x="143052" y="48793"/>
                  </a:moveTo>
                  <a:lnTo>
                    <a:pt x="137350" y="47320"/>
                  </a:lnTo>
                  <a:lnTo>
                    <a:pt x="131318" y="47688"/>
                  </a:lnTo>
                  <a:lnTo>
                    <a:pt x="125831" y="49860"/>
                  </a:lnTo>
                  <a:lnTo>
                    <a:pt x="120116" y="51447"/>
                  </a:lnTo>
                  <a:lnTo>
                    <a:pt x="114185" y="52019"/>
                  </a:lnTo>
                  <a:lnTo>
                    <a:pt x="108280" y="51574"/>
                  </a:lnTo>
                  <a:lnTo>
                    <a:pt x="102120" y="50507"/>
                  </a:lnTo>
                  <a:lnTo>
                    <a:pt x="94602" y="46977"/>
                  </a:lnTo>
                  <a:lnTo>
                    <a:pt x="93357" y="32677"/>
                  </a:lnTo>
                  <a:lnTo>
                    <a:pt x="98679" y="26377"/>
                  </a:lnTo>
                  <a:lnTo>
                    <a:pt x="101180" y="19342"/>
                  </a:lnTo>
                  <a:lnTo>
                    <a:pt x="104470" y="12725"/>
                  </a:lnTo>
                  <a:lnTo>
                    <a:pt x="102069" y="4635"/>
                  </a:lnTo>
                  <a:lnTo>
                    <a:pt x="95745" y="990"/>
                  </a:lnTo>
                  <a:lnTo>
                    <a:pt x="93192" y="0"/>
                  </a:lnTo>
                  <a:lnTo>
                    <a:pt x="90335" y="203"/>
                  </a:lnTo>
                  <a:lnTo>
                    <a:pt x="86220" y="2349"/>
                  </a:lnTo>
                  <a:lnTo>
                    <a:pt x="84670" y="3467"/>
                  </a:lnTo>
                  <a:lnTo>
                    <a:pt x="81241" y="6972"/>
                  </a:lnTo>
                  <a:lnTo>
                    <a:pt x="80289" y="8343"/>
                  </a:lnTo>
                  <a:lnTo>
                    <a:pt x="80708" y="8775"/>
                  </a:lnTo>
                  <a:lnTo>
                    <a:pt x="81978" y="7708"/>
                  </a:lnTo>
                  <a:lnTo>
                    <a:pt x="84378" y="6007"/>
                  </a:lnTo>
                  <a:lnTo>
                    <a:pt x="87172" y="3327"/>
                  </a:lnTo>
                  <a:lnTo>
                    <a:pt x="91173" y="2413"/>
                  </a:lnTo>
                  <a:lnTo>
                    <a:pt x="94818" y="3657"/>
                  </a:lnTo>
                  <a:lnTo>
                    <a:pt x="99466" y="6832"/>
                  </a:lnTo>
                  <a:lnTo>
                    <a:pt x="100850" y="13169"/>
                  </a:lnTo>
                  <a:lnTo>
                    <a:pt x="97942" y="18072"/>
                  </a:lnTo>
                  <a:lnTo>
                    <a:pt x="95859" y="24155"/>
                  </a:lnTo>
                  <a:lnTo>
                    <a:pt x="90220" y="30543"/>
                  </a:lnTo>
                  <a:lnTo>
                    <a:pt x="90220" y="40259"/>
                  </a:lnTo>
                  <a:lnTo>
                    <a:pt x="90843" y="44691"/>
                  </a:lnTo>
                  <a:lnTo>
                    <a:pt x="93357" y="48615"/>
                  </a:lnTo>
                  <a:lnTo>
                    <a:pt x="97116" y="50927"/>
                  </a:lnTo>
                  <a:lnTo>
                    <a:pt x="100406" y="53124"/>
                  </a:lnTo>
                  <a:lnTo>
                    <a:pt x="104165" y="54470"/>
                  </a:lnTo>
                  <a:lnTo>
                    <a:pt x="108089" y="54876"/>
                  </a:lnTo>
                  <a:lnTo>
                    <a:pt x="114388" y="55168"/>
                  </a:lnTo>
                  <a:lnTo>
                    <a:pt x="120675" y="54267"/>
                  </a:lnTo>
                  <a:lnTo>
                    <a:pt x="126669" y="52209"/>
                  </a:lnTo>
                  <a:lnTo>
                    <a:pt x="132029" y="50634"/>
                  </a:lnTo>
                  <a:lnTo>
                    <a:pt x="137515" y="49491"/>
                  </a:lnTo>
                  <a:lnTo>
                    <a:pt x="143052" y="48793"/>
                  </a:lnTo>
                  <a:close/>
                </a:path>
                <a:path w="280034" h="138429">
                  <a:moveTo>
                    <a:pt x="279552" y="134493"/>
                  </a:moveTo>
                  <a:lnTo>
                    <a:pt x="190131" y="134493"/>
                  </a:lnTo>
                  <a:lnTo>
                    <a:pt x="190131" y="133223"/>
                  </a:lnTo>
                  <a:lnTo>
                    <a:pt x="108102" y="133223"/>
                  </a:lnTo>
                  <a:lnTo>
                    <a:pt x="108102" y="134493"/>
                  </a:lnTo>
                  <a:lnTo>
                    <a:pt x="18592" y="134493"/>
                  </a:lnTo>
                  <a:lnTo>
                    <a:pt x="18592" y="135763"/>
                  </a:lnTo>
                  <a:lnTo>
                    <a:pt x="18605" y="137033"/>
                  </a:lnTo>
                  <a:lnTo>
                    <a:pt x="108127" y="137033"/>
                  </a:lnTo>
                  <a:lnTo>
                    <a:pt x="108127" y="138303"/>
                  </a:lnTo>
                  <a:lnTo>
                    <a:pt x="190093" y="138303"/>
                  </a:lnTo>
                  <a:lnTo>
                    <a:pt x="190093" y="137033"/>
                  </a:lnTo>
                  <a:lnTo>
                    <a:pt x="279539" y="137033"/>
                  </a:lnTo>
                  <a:lnTo>
                    <a:pt x="279539" y="135763"/>
                  </a:lnTo>
                  <a:lnTo>
                    <a:pt x="279552" y="134493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5" name="object 8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176830" y="6124307"/>
              <a:ext cx="149534" cy="70652"/>
            </a:xfrm>
            <a:prstGeom prst="rect">
              <a:avLst/>
            </a:prstGeom>
          </p:spPr>
        </p:pic>
        <p:sp>
          <p:nvSpPr>
            <p:cNvPr id="56" name="object 85"/>
            <p:cNvSpPr/>
            <p:nvPr/>
          </p:nvSpPr>
          <p:spPr>
            <a:xfrm>
              <a:off x="16832034" y="6267722"/>
              <a:ext cx="601980" cy="410209"/>
            </a:xfrm>
            <a:custGeom>
              <a:avLst/>
              <a:gdLst/>
              <a:ahLst/>
              <a:cxnLst/>
              <a:rect l="l" t="t" r="r" b="b"/>
              <a:pathLst>
                <a:path w="601980" h="410209">
                  <a:moveTo>
                    <a:pt x="109943" y="257733"/>
                  </a:moveTo>
                  <a:lnTo>
                    <a:pt x="74980" y="296405"/>
                  </a:lnTo>
                  <a:lnTo>
                    <a:pt x="53149" y="322135"/>
                  </a:lnTo>
                  <a:lnTo>
                    <a:pt x="40322" y="302221"/>
                  </a:lnTo>
                  <a:lnTo>
                    <a:pt x="24396" y="278053"/>
                  </a:lnTo>
                  <a:lnTo>
                    <a:pt x="13373" y="261937"/>
                  </a:lnTo>
                  <a:lnTo>
                    <a:pt x="8864" y="256349"/>
                  </a:lnTo>
                  <a:lnTo>
                    <a:pt x="12065" y="262826"/>
                  </a:lnTo>
                  <a:lnTo>
                    <a:pt x="22072" y="279654"/>
                  </a:lnTo>
                  <a:lnTo>
                    <a:pt x="37325" y="304292"/>
                  </a:lnTo>
                  <a:lnTo>
                    <a:pt x="50558" y="325234"/>
                  </a:lnTo>
                  <a:lnTo>
                    <a:pt x="32156" y="347306"/>
                  </a:lnTo>
                  <a:lnTo>
                    <a:pt x="15011" y="368388"/>
                  </a:lnTo>
                  <a:lnTo>
                    <a:pt x="3721" y="382841"/>
                  </a:lnTo>
                  <a:lnTo>
                    <a:pt x="0" y="388454"/>
                  </a:lnTo>
                  <a:lnTo>
                    <a:pt x="4838" y="383870"/>
                  </a:lnTo>
                  <a:lnTo>
                    <a:pt x="17068" y="370344"/>
                  </a:lnTo>
                  <a:lnTo>
                    <a:pt x="34848" y="349885"/>
                  </a:lnTo>
                  <a:lnTo>
                    <a:pt x="52793" y="328752"/>
                  </a:lnTo>
                  <a:lnTo>
                    <a:pt x="56273" y="334251"/>
                  </a:lnTo>
                  <a:lnTo>
                    <a:pt x="75463" y="363943"/>
                  </a:lnTo>
                  <a:lnTo>
                    <a:pt x="91389" y="387959"/>
                  </a:lnTo>
                  <a:lnTo>
                    <a:pt x="102412" y="404050"/>
                  </a:lnTo>
                  <a:lnTo>
                    <a:pt x="106921" y="409905"/>
                  </a:lnTo>
                  <a:lnTo>
                    <a:pt x="103708" y="403415"/>
                  </a:lnTo>
                  <a:lnTo>
                    <a:pt x="93713" y="386600"/>
                  </a:lnTo>
                  <a:lnTo>
                    <a:pt x="78460" y="361962"/>
                  </a:lnTo>
                  <a:lnTo>
                    <a:pt x="59512" y="332003"/>
                  </a:lnTo>
                  <a:lnTo>
                    <a:pt x="55422" y="325666"/>
                  </a:lnTo>
                  <a:lnTo>
                    <a:pt x="56375" y="324535"/>
                  </a:lnTo>
                  <a:lnTo>
                    <a:pt x="77685" y="298970"/>
                  </a:lnTo>
                  <a:lnTo>
                    <a:pt x="94869" y="277926"/>
                  </a:lnTo>
                  <a:lnTo>
                    <a:pt x="106210" y="263486"/>
                  </a:lnTo>
                  <a:lnTo>
                    <a:pt x="109943" y="257733"/>
                  </a:lnTo>
                  <a:close/>
                </a:path>
                <a:path w="601980" h="410209">
                  <a:moveTo>
                    <a:pt x="169049" y="375869"/>
                  </a:moveTo>
                  <a:lnTo>
                    <a:pt x="166128" y="374688"/>
                  </a:lnTo>
                  <a:lnTo>
                    <a:pt x="163614" y="370319"/>
                  </a:lnTo>
                  <a:lnTo>
                    <a:pt x="162001" y="364350"/>
                  </a:lnTo>
                  <a:lnTo>
                    <a:pt x="161912" y="357301"/>
                  </a:lnTo>
                  <a:lnTo>
                    <a:pt x="163614" y="351002"/>
                  </a:lnTo>
                  <a:lnTo>
                    <a:pt x="164338" y="346303"/>
                  </a:lnTo>
                  <a:lnTo>
                    <a:pt x="164528" y="343471"/>
                  </a:lnTo>
                  <a:lnTo>
                    <a:pt x="164503" y="330860"/>
                  </a:lnTo>
                  <a:lnTo>
                    <a:pt x="161810" y="325247"/>
                  </a:lnTo>
                  <a:lnTo>
                    <a:pt x="159639" y="323494"/>
                  </a:lnTo>
                  <a:lnTo>
                    <a:pt x="157251" y="321551"/>
                  </a:lnTo>
                  <a:lnTo>
                    <a:pt x="151549" y="318236"/>
                  </a:lnTo>
                  <a:lnTo>
                    <a:pt x="144564" y="318236"/>
                  </a:lnTo>
                  <a:lnTo>
                    <a:pt x="138874" y="321551"/>
                  </a:lnTo>
                  <a:lnTo>
                    <a:pt x="132689" y="324523"/>
                  </a:lnTo>
                  <a:lnTo>
                    <a:pt x="128028" y="330034"/>
                  </a:lnTo>
                  <a:lnTo>
                    <a:pt x="126022" y="336702"/>
                  </a:lnTo>
                  <a:lnTo>
                    <a:pt x="126060" y="337769"/>
                  </a:lnTo>
                  <a:lnTo>
                    <a:pt x="126428" y="345135"/>
                  </a:lnTo>
                  <a:lnTo>
                    <a:pt x="126009" y="336765"/>
                  </a:lnTo>
                  <a:lnTo>
                    <a:pt x="125971" y="336931"/>
                  </a:lnTo>
                  <a:lnTo>
                    <a:pt x="126072" y="325247"/>
                  </a:lnTo>
                  <a:lnTo>
                    <a:pt x="127177" y="319722"/>
                  </a:lnTo>
                  <a:lnTo>
                    <a:pt x="126758" y="319722"/>
                  </a:lnTo>
                  <a:lnTo>
                    <a:pt x="123837" y="346303"/>
                  </a:lnTo>
                  <a:lnTo>
                    <a:pt x="124358" y="350202"/>
                  </a:lnTo>
                  <a:lnTo>
                    <a:pt x="124358" y="343471"/>
                  </a:lnTo>
                  <a:lnTo>
                    <a:pt x="124460" y="350926"/>
                  </a:lnTo>
                  <a:lnTo>
                    <a:pt x="125082" y="355663"/>
                  </a:lnTo>
                  <a:lnTo>
                    <a:pt x="127774" y="365607"/>
                  </a:lnTo>
                  <a:lnTo>
                    <a:pt x="131483" y="374446"/>
                  </a:lnTo>
                  <a:lnTo>
                    <a:pt x="131673" y="374891"/>
                  </a:lnTo>
                  <a:lnTo>
                    <a:pt x="131775" y="375119"/>
                  </a:lnTo>
                  <a:lnTo>
                    <a:pt x="135115" y="373621"/>
                  </a:lnTo>
                  <a:lnTo>
                    <a:pt x="131762" y="365061"/>
                  </a:lnTo>
                  <a:lnTo>
                    <a:pt x="129768" y="356120"/>
                  </a:lnTo>
                  <a:lnTo>
                    <a:pt x="147942" y="323494"/>
                  </a:lnTo>
                  <a:lnTo>
                    <a:pt x="155257" y="324967"/>
                  </a:lnTo>
                  <a:lnTo>
                    <a:pt x="158991" y="327990"/>
                  </a:lnTo>
                  <a:lnTo>
                    <a:pt x="161175" y="332574"/>
                  </a:lnTo>
                  <a:lnTo>
                    <a:pt x="161239" y="337769"/>
                  </a:lnTo>
                  <a:lnTo>
                    <a:pt x="161556" y="341566"/>
                  </a:lnTo>
                  <a:lnTo>
                    <a:pt x="161544" y="346964"/>
                  </a:lnTo>
                  <a:lnTo>
                    <a:pt x="161213" y="351002"/>
                  </a:lnTo>
                  <a:lnTo>
                    <a:pt x="159842" y="357835"/>
                  </a:lnTo>
                  <a:lnTo>
                    <a:pt x="160451" y="364350"/>
                  </a:lnTo>
                  <a:lnTo>
                    <a:pt x="166966" y="375437"/>
                  </a:lnTo>
                  <a:lnTo>
                    <a:pt x="168109" y="376186"/>
                  </a:lnTo>
                  <a:lnTo>
                    <a:pt x="168732" y="376186"/>
                  </a:lnTo>
                  <a:lnTo>
                    <a:pt x="169049" y="375869"/>
                  </a:lnTo>
                  <a:close/>
                </a:path>
                <a:path w="601980" h="410209">
                  <a:moveTo>
                    <a:pt x="211315" y="334111"/>
                  </a:moveTo>
                  <a:lnTo>
                    <a:pt x="210413" y="328688"/>
                  </a:lnTo>
                  <a:lnTo>
                    <a:pt x="207162" y="324739"/>
                  </a:lnTo>
                  <a:lnTo>
                    <a:pt x="207137" y="334302"/>
                  </a:lnTo>
                  <a:lnTo>
                    <a:pt x="205905" y="337870"/>
                  </a:lnTo>
                  <a:lnTo>
                    <a:pt x="203669" y="341972"/>
                  </a:lnTo>
                  <a:lnTo>
                    <a:pt x="198755" y="343674"/>
                  </a:lnTo>
                  <a:lnTo>
                    <a:pt x="194538" y="341820"/>
                  </a:lnTo>
                  <a:lnTo>
                    <a:pt x="190474" y="340715"/>
                  </a:lnTo>
                  <a:lnTo>
                    <a:pt x="187477" y="337210"/>
                  </a:lnTo>
                  <a:lnTo>
                    <a:pt x="187058" y="334111"/>
                  </a:lnTo>
                  <a:lnTo>
                    <a:pt x="187007" y="332536"/>
                  </a:lnTo>
                  <a:lnTo>
                    <a:pt x="188264" y="327317"/>
                  </a:lnTo>
                  <a:lnTo>
                    <a:pt x="192862" y="323088"/>
                  </a:lnTo>
                  <a:lnTo>
                    <a:pt x="198488" y="322287"/>
                  </a:lnTo>
                  <a:lnTo>
                    <a:pt x="200190" y="321919"/>
                  </a:lnTo>
                  <a:lnTo>
                    <a:pt x="202666" y="323824"/>
                  </a:lnTo>
                  <a:lnTo>
                    <a:pt x="204635" y="327317"/>
                  </a:lnTo>
                  <a:lnTo>
                    <a:pt x="206641" y="330339"/>
                  </a:lnTo>
                  <a:lnTo>
                    <a:pt x="207137" y="334302"/>
                  </a:lnTo>
                  <a:lnTo>
                    <a:pt x="207137" y="324713"/>
                  </a:lnTo>
                  <a:lnTo>
                    <a:pt x="205486" y="322402"/>
                  </a:lnTo>
                  <a:lnTo>
                    <a:pt x="205333" y="322199"/>
                  </a:lnTo>
                  <a:lnTo>
                    <a:pt x="205460" y="322364"/>
                  </a:lnTo>
                  <a:lnTo>
                    <a:pt x="205816" y="322186"/>
                  </a:lnTo>
                  <a:lnTo>
                    <a:pt x="203504" y="319722"/>
                  </a:lnTo>
                  <a:lnTo>
                    <a:pt x="198043" y="319735"/>
                  </a:lnTo>
                  <a:lnTo>
                    <a:pt x="196824" y="319620"/>
                  </a:lnTo>
                  <a:lnTo>
                    <a:pt x="196596" y="319811"/>
                  </a:lnTo>
                  <a:lnTo>
                    <a:pt x="195262" y="319874"/>
                  </a:lnTo>
                  <a:lnTo>
                    <a:pt x="192328" y="320865"/>
                  </a:lnTo>
                  <a:lnTo>
                    <a:pt x="189839" y="322618"/>
                  </a:lnTo>
                  <a:lnTo>
                    <a:pt x="186397" y="324866"/>
                  </a:lnTo>
                  <a:lnTo>
                    <a:pt x="184023" y="328447"/>
                  </a:lnTo>
                  <a:lnTo>
                    <a:pt x="183248" y="332536"/>
                  </a:lnTo>
                  <a:lnTo>
                    <a:pt x="183527" y="338696"/>
                  </a:lnTo>
                  <a:lnTo>
                    <a:pt x="187807" y="343890"/>
                  </a:lnTo>
                  <a:lnTo>
                    <a:pt x="193700" y="345249"/>
                  </a:lnTo>
                  <a:lnTo>
                    <a:pt x="196735" y="346303"/>
                  </a:lnTo>
                  <a:lnTo>
                    <a:pt x="200037" y="346303"/>
                  </a:lnTo>
                  <a:lnTo>
                    <a:pt x="203085" y="345249"/>
                  </a:lnTo>
                  <a:lnTo>
                    <a:pt x="206019" y="344170"/>
                  </a:lnTo>
                  <a:lnTo>
                    <a:pt x="206527" y="343674"/>
                  </a:lnTo>
                  <a:lnTo>
                    <a:pt x="208368" y="341871"/>
                  </a:lnTo>
                  <a:lnTo>
                    <a:pt x="209651" y="338696"/>
                  </a:lnTo>
                  <a:lnTo>
                    <a:pt x="211315" y="334111"/>
                  </a:lnTo>
                  <a:close/>
                </a:path>
                <a:path w="601980" h="410209">
                  <a:moveTo>
                    <a:pt x="369633" y="44183"/>
                  </a:moveTo>
                  <a:lnTo>
                    <a:pt x="368287" y="38227"/>
                  </a:lnTo>
                  <a:lnTo>
                    <a:pt x="367588" y="34963"/>
                  </a:lnTo>
                  <a:lnTo>
                    <a:pt x="365950" y="31991"/>
                  </a:lnTo>
                  <a:lnTo>
                    <a:pt x="363588" y="29679"/>
                  </a:lnTo>
                  <a:lnTo>
                    <a:pt x="361099" y="27355"/>
                  </a:lnTo>
                  <a:lnTo>
                    <a:pt x="357962" y="25908"/>
                  </a:lnTo>
                  <a:lnTo>
                    <a:pt x="357390" y="25844"/>
                  </a:lnTo>
                  <a:lnTo>
                    <a:pt x="358990" y="24472"/>
                  </a:lnTo>
                  <a:lnTo>
                    <a:pt x="361442" y="19761"/>
                  </a:lnTo>
                  <a:lnTo>
                    <a:pt x="361924" y="14427"/>
                  </a:lnTo>
                  <a:lnTo>
                    <a:pt x="362153" y="9817"/>
                  </a:lnTo>
                  <a:lnTo>
                    <a:pt x="359727" y="5245"/>
                  </a:lnTo>
                  <a:lnTo>
                    <a:pt x="355625" y="2781"/>
                  </a:lnTo>
                  <a:lnTo>
                    <a:pt x="352501" y="889"/>
                  </a:lnTo>
                  <a:lnTo>
                    <a:pt x="348856" y="0"/>
                  </a:lnTo>
                  <a:lnTo>
                    <a:pt x="345211" y="228"/>
                  </a:lnTo>
                  <a:lnTo>
                    <a:pt x="340055" y="977"/>
                  </a:lnTo>
                  <a:lnTo>
                    <a:pt x="335191" y="3111"/>
                  </a:lnTo>
                  <a:lnTo>
                    <a:pt x="331114" y="6426"/>
                  </a:lnTo>
                  <a:lnTo>
                    <a:pt x="328193" y="8559"/>
                  </a:lnTo>
                  <a:lnTo>
                    <a:pt x="327037" y="10058"/>
                  </a:lnTo>
                  <a:lnTo>
                    <a:pt x="328752" y="9461"/>
                  </a:lnTo>
                  <a:lnTo>
                    <a:pt x="330352" y="8623"/>
                  </a:lnTo>
                  <a:lnTo>
                    <a:pt x="331851" y="7607"/>
                  </a:lnTo>
                  <a:lnTo>
                    <a:pt x="335902" y="4965"/>
                  </a:lnTo>
                  <a:lnTo>
                    <a:pt x="340525" y="3352"/>
                  </a:lnTo>
                  <a:lnTo>
                    <a:pt x="345325" y="2895"/>
                  </a:lnTo>
                  <a:lnTo>
                    <a:pt x="348526" y="2781"/>
                  </a:lnTo>
                  <a:lnTo>
                    <a:pt x="351701" y="3670"/>
                  </a:lnTo>
                  <a:lnTo>
                    <a:pt x="354406" y="5461"/>
                  </a:lnTo>
                  <a:lnTo>
                    <a:pt x="357390" y="7366"/>
                  </a:lnTo>
                  <a:lnTo>
                    <a:pt x="359092" y="10833"/>
                  </a:lnTo>
                  <a:lnTo>
                    <a:pt x="358762" y="14643"/>
                  </a:lnTo>
                  <a:lnTo>
                    <a:pt x="358355" y="18630"/>
                  </a:lnTo>
                  <a:lnTo>
                    <a:pt x="356285" y="22479"/>
                  </a:lnTo>
                  <a:lnTo>
                    <a:pt x="352882" y="25222"/>
                  </a:lnTo>
                  <a:lnTo>
                    <a:pt x="348627" y="24511"/>
                  </a:lnTo>
                  <a:lnTo>
                    <a:pt x="342646" y="27292"/>
                  </a:lnTo>
                  <a:lnTo>
                    <a:pt x="339471" y="32562"/>
                  </a:lnTo>
                  <a:lnTo>
                    <a:pt x="339407" y="34213"/>
                  </a:lnTo>
                  <a:lnTo>
                    <a:pt x="339801" y="35229"/>
                  </a:lnTo>
                  <a:lnTo>
                    <a:pt x="340956" y="35750"/>
                  </a:lnTo>
                  <a:lnTo>
                    <a:pt x="343636" y="34696"/>
                  </a:lnTo>
                  <a:lnTo>
                    <a:pt x="346710" y="33515"/>
                  </a:lnTo>
                  <a:lnTo>
                    <a:pt x="351142" y="30962"/>
                  </a:lnTo>
                  <a:lnTo>
                    <a:pt x="353072" y="29413"/>
                  </a:lnTo>
                  <a:lnTo>
                    <a:pt x="354507" y="29679"/>
                  </a:lnTo>
                  <a:lnTo>
                    <a:pt x="359651" y="30302"/>
                  </a:lnTo>
                  <a:lnTo>
                    <a:pt x="363842" y="34188"/>
                  </a:lnTo>
                  <a:lnTo>
                    <a:pt x="364947" y="39395"/>
                  </a:lnTo>
                  <a:lnTo>
                    <a:pt x="366090" y="44297"/>
                  </a:lnTo>
                  <a:lnTo>
                    <a:pt x="365226" y="49466"/>
                  </a:lnTo>
                  <a:lnTo>
                    <a:pt x="362546" y="53695"/>
                  </a:lnTo>
                  <a:lnTo>
                    <a:pt x="357149" y="60642"/>
                  </a:lnTo>
                  <a:lnTo>
                    <a:pt x="348881" y="64604"/>
                  </a:lnTo>
                  <a:lnTo>
                    <a:pt x="341706" y="64401"/>
                  </a:lnTo>
                  <a:lnTo>
                    <a:pt x="340194" y="64363"/>
                  </a:lnTo>
                  <a:lnTo>
                    <a:pt x="334162" y="64401"/>
                  </a:lnTo>
                  <a:lnTo>
                    <a:pt x="328155" y="63538"/>
                  </a:lnTo>
                  <a:lnTo>
                    <a:pt x="322338" y="61810"/>
                  </a:lnTo>
                  <a:lnTo>
                    <a:pt x="320205" y="61099"/>
                  </a:lnTo>
                  <a:lnTo>
                    <a:pt x="317995" y="60591"/>
                  </a:lnTo>
                  <a:lnTo>
                    <a:pt x="315760" y="60312"/>
                  </a:lnTo>
                  <a:lnTo>
                    <a:pt x="317474" y="61734"/>
                  </a:lnTo>
                  <a:lnTo>
                    <a:pt x="319430" y="62865"/>
                  </a:lnTo>
                  <a:lnTo>
                    <a:pt x="321500" y="63627"/>
                  </a:lnTo>
                  <a:lnTo>
                    <a:pt x="327355" y="66027"/>
                  </a:lnTo>
                  <a:lnTo>
                    <a:pt x="333578" y="67373"/>
                  </a:lnTo>
                  <a:lnTo>
                    <a:pt x="339890" y="67564"/>
                  </a:lnTo>
                  <a:lnTo>
                    <a:pt x="347154" y="67005"/>
                  </a:lnTo>
                  <a:lnTo>
                    <a:pt x="353974" y="64719"/>
                  </a:lnTo>
                  <a:lnTo>
                    <a:pt x="354152" y="64604"/>
                  </a:lnTo>
                  <a:lnTo>
                    <a:pt x="360070" y="60845"/>
                  </a:lnTo>
                  <a:lnTo>
                    <a:pt x="365150" y="55511"/>
                  </a:lnTo>
                  <a:lnTo>
                    <a:pt x="368490" y="50444"/>
                  </a:lnTo>
                  <a:lnTo>
                    <a:pt x="369633" y="44183"/>
                  </a:lnTo>
                  <a:close/>
                </a:path>
                <a:path w="601980" h="410209">
                  <a:moveTo>
                    <a:pt x="601611" y="379171"/>
                  </a:moveTo>
                  <a:lnTo>
                    <a:pt x="598436" y="379171"/>
                  </a:lnTo>
                  <a:lnTo>
                    <a:pt x="598309" y="379171"/>
                  </a:lnTo>
                  <a:lnTo>
                    <a:pt x="597979" y="381571"/>
                  </a:lnTo>
                  <a:lnTo>
                    <a:pt x="595896" y="384441"/>
                  </a:lnTo>
                  <a:lnTo>
                    <a:pt x="592899" y="385889"/>
                  </a:lnTo>
                  <a:lnTo>
                    <a:pt x="589445" y="387667"/>
                  </a:lnTo>
                  <a:lnTo>
                    <a:pt x="585482" y="388124"/>
                  </a:lnTo>
                  <a:lnTo>
                    <a:pt x="581723" y="387184"/>
                  </a:lnTo>
                  <a:lnTo>
                    <a:pt x="578891" y="386651"/>
                  </a:lnTo>
                  <a:lnTo>
                    <a:pt x="573290" y="377228"/>
                  </a:lnTo>
                  <a:lnTo>
                    <a:pt x="574205" y="374802"/>
                  </a:lnTo>
                  <a:lnTo>
                    <a:pt x="576160" y="370319"/>
                  </a:lnTo>
                  <a:lnTo>
                    <a:pt x="580009" y="367030"/>
                  </a:lnTo>
                  <a:lnTo>
                    <a:pt x="584644" y="365836"/>
                  </a:lnTo>
                  <a:lnTo>
                    <a:pt x="587832" y="364769"/>
                  </a:lnTo>
                  <a:lnTo>
                    <a:pt x="591299" y="365086"/>
                  </a:lnTo>
                  <a:lnTo>
                    <a:pt x="594258" y="366687"/>
                  </a:lnTo>
                  <a:lnTo>
                    <a:pt x="596341" y="367753"/>
                  </a:lnTo>
                  <a:lnTo>
                    <a:pt x="597395" y="368935"/>
                  </a:lnTo>
                  <a:lnTo>
                    <a:pt x="597293" y="367106"/>
                  </a:lnTo>
                  <a:lnTo>
                    <a:pt x="595096" y="365302"/>
                  </a:lnTo>
                  <a:lnTo>
                    <a:pt x="594372" y="364769"/>
                  </a:lnTo>
                  <a:lnTo>
                    <a:pt x="591896" y="362966"/>
                  </a:lnTo>
                  <a:lnTo>
                    <a:pt x="587857" y="362140"/>
                  </a:lnTo>
                  <a:lnTo>
                    <a:pt x="584034" y="363067"/>
                  </a:lnTo>
                  <a:lnTo>
                    <a:pt x="578053" y="364058"/>
                  </a:lnTo>
                  <a:lnTo>
                    <a:pt x="572985" y="368071"/>
                  </a:lnTo>
                  <a:lnTo>
                    <a:pt x="570484" y="373938"/>
                  </a:lnTo>
                  <a:lnTo>
                    <a:pt x="569252" y="377228"/>
                  </a:lnTo>
                  <a:lnTo>
                    <a:pt x="569518" y="381127"/>
                  </a:lnTo>
                  <a:lnTo>
                    <a:pt x="571309" y="384441"/>
                  </a:lnTo>
                  <a:lnTo>
                    <a:pt x="573341" y="387858"/>
                  </a:lnTo>
                  <a:lnTo>
                    <a:pt x="576707" y="390296"/>
                  </a:lnTo>
                  <a:lnTo>
                    <a:pt x="580580" y="391121"/>
                  </a:lnTo>
                  <a:lnTo>
                    <a:pt x="585266" y="392277"/>
                  </a:lnTo>
                  <a:lnTo>
                    <a:pt x="590207" y="391629"/>
                  </a:lnTo>
                  <a:lnTo>
                    <a:pt x="596709" y="388124"/>
                  </a:lnTo>
                  <a:lnTo>
                    <a:pt x="598462" y="387184"/>
                  </a:lnTo>
                  <a:lnTo>
                    <a:pt x="601141" y="383197"/>
                  </a:lnTo>
                  <a:lnTo>
                    <a:pt x="601611" y="379171"/>
                  </a:lnTo>
                  <a:close/>
                </a:path>
                <a:path w="601980" h="410209">
                  <a:moveTo>
                    <a:pt x="601675" y="378650"/>
                  </a:moveTo>
                  <a:lnTo>
                    <a:pt x="601433" y="378218"/>
                  </a:lnTo>
                  <a:lnTo>
                    <a:pt x="598170" y="372529"/>
                  </a:lnTo>
                  <a:lnTo>
                    <a:pt x="594423" y="370535"/>
                  </a:lnTo>
                  <a:lnTo>
                    <a:pt x="591566" y="368998"/>
                  </a:lnTo>
                  <a:lnTo>
                    <a:pt x="584644" y="369570"/>
                  </a:lnTo>
                  <a:lnTo>
                    <a:pt x="579755" y="370103"/>
                  </a:lnTo>
                  <a:lnTo>
                    <a:pt x="577761" y="372338"/>
                  </a:lnTo>
                  <a:lnTo>
                    <a:pt x="577964" y="372986"/>
                  </a:lnTo>
                  <a:lnTo>
                    <a:pt x="580377" y="371703"/>
                  </a:lnTo>
                  <a:lnTo>
                    <a:pt x="584441" y="370535"/>
                  </a:lnTo>
                  <a:lnTo>
                    <a:pt x="590296" y="370636"/>
                  </a:lnTo>
                  <a:lnTo>
                    <a:pt x="595617" y="373938"/>
                  </a:lnTo>
                  <a:lnTo>
                    <a:pt x="598335" y="378980"/>
                  </a:lnTo>
                  <a:lnTo>
                    <a:pt x="598436" y="378218"/>
                  </a:lnTo>
                  <a:lnTo>
                    <a:pt x="598436" y="378980"/>
                  </a:lnTo>
                  <a:lnTo>
                    <a:pt x="601637" y="378980"/>
                  </a:lnTo>
                  <a:lnTo>
                    <a:pt x="601675" y="37865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7" name="object 8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069692" y="6515738"/>
              <a:ext cx="207282" cy="126027"/>
            </a:xfrm>
            <a:prstGeom prst="rect">
              <a:avLst/>
            </a:prstGeom>
          </p:spPr>
        </p:pic>
        <p:sp>
          <p:nvSpPr>
            <p:cNvPr id="58" name="object 87"/>
            <p:cNvSpPr/>
            <p:nvPr/>
          </p:nvSpPr>
          <p:spPr>
            <a:xfrm>
              <a:off x="17299107" y="6528868"/>
              <a:ext cx="102235" cy="158115"/>
            </a:xfrm>
            <a:custGeom>
              <a:avLst/>
              <a:gdLst/>
              <a:ahLst/>
              <a:cxnLst/>
              <a:rect l="l" t="t" r="r" b="b"/>
              <a:pathLst>
                <a:path w="102234" h="158115">
                  <a:moveTo>
                    <a:pt x="21663" y="84907"/>
                  </a:moveTo>
                  <a:lnTo>
                    <a:pt x="21576" y="97495"/>
                  </a:lnTo>
                  <a:lnTo>
                    <a:pt x="21247" y="109579"/>
                  </a:lnTo>
                  <a:lnTo>
                    <a:pt x="21067" y="121012"/>
                  </a:lnTo>
                  <a:lnTo>
                    <a:pt x="20983" y="157827"/>
                  </a:lnTo>
                  <a:lnTo>
                    <a:pt x="21321" y="156403"/>
                  </a:lnTo>
                  <a:lnTo>
                    <a:pt x="21486" y="155000"/>
                  </a:lnTo>
                  <a:lnTo>
                    <a:pt x="21517" y="153555"/>
                  </a:lnTo>
                  <a:lnTo>
                    <a:pt x="21727" y="150246"/>
                  </a:lnTo>
                  <a:lnTo>
                    <a:pt x="22250" y="146194"/>
                  </a:lnTo>
                  <a:lnTo>
                    <a:pt x="22351" y="138613"/>
                  </a:lnTo>
                  <a:lnTo>
                    <a:pt x="23045" y="121012"/>
                  </a:lnTo>
                  <a:lnTo>
                    <a:pt x="24168" y="94823"/>
                  </a:lnTo>
                  <a:lnTo>
                    <a:pt x="24509" y="86400"/>
                  </a:lnTo>
                  <a:lnTo>
                    <a:pt x="21663" y="84907"/>
                  </a:lnTo>
                  <a:close/>
                </a:path>
                <a:path w="102234" h="158115">
                  <a:moveTo>
                    <a:pt x="24684" y="82517"/>
                  </a:moveTo>
                  <a:lnTo>
                    <a:pt x="24509" y="86400"/>
                  </a:lnTo>
                  <a:lnTo>
                    <a:pt x="42910" y="97495"/>
                  </a:lnTo>
                  <a:lnTo>
                    <a:pt x="60453" y="109579"/>
                  </a:lnTo>
                  <a:lnTo>
                    <a:pt x="91473" y="134885"/>
                  </a:lnTo>
                  <a:lnTo>
                    <a:pt x="97588" y="140707"/>
                  </a:lnTo>
                  <a:lnTo>
                    <a:pt x="99787" y="142644"/>
                  </a:lnTo>
                  <a:lnTo>
                    <a:pt x="102133" y="144383"/>
                  </a:lnTo>
                  <a:lnTo>
                    <a:pt x="100457" y="142058"/>
                  </a:lnTo>
                  <a:lnTo>
                    <a:pt x="98614" y="139880"/>
                  </a:lnTo>
                  <a:lnTo>
                    <a:pt x="96593" y="137870"/>
                  </a:lnTo>
                  <a:lnTo>
                    <a:pt x="92625" y="133713"/>
                  </a:lnTo>
                  <a:lnTo>
                    <a:pt x="62162" y="107351"/>
                  </a:lnTo>
                  <a:lnTo>
                    <a:pt x="26445" y="83462"/>
                  </a:lnTo>
                  <a:lnTo>
                    <a:pt x="24684" y="82517"/>
                  </a:lnTo>
                  <a:close/>
                </a:path>
                <a:path w="102234" h="158115">
                  <a:moveTo>
                    <a:pt x="21699" y="80916"/>
                  </a:moveTo>
                  <a:lnTo>
                    <a:pt x="21663" y="84907"/>
                  </a:lnTo>
                  <a:lnTo>
                    <a:pt x="24509" y="86400"/>
                  </a:lnTo>
                  <a:lnTo>
                    <a:pt x="24684" y="82517"/>
                  </a:lnTo>
                  <a:lnTo>
                    <a:pt x="21699" y="80916"/>
                  </a:lnTo>
                  <a:close/>
                </a:path>
                <a:path w="102234" h="158115">
                  <a:moveTo>
                    <a:pt x="21943" y="71459"/>
                  </a:moveTo>
                  <a:lnTo>
                    <a:pt x="16856" y="72308"/>
                  </a:lnTo>
                  <a:lnTo>
                    <a:pt x="6376" y="73201"/>
                  </a:lnTo>
                  <a:lnTo>
                    <a:pt x="0" y="73840"/>
                  </a:lnTo>
                  <a:lnTo>
                    <a:pt x="5853" y="76615"/>
                  </a:lnTo>
                  <a:lnTo>
                    <a:pt x="21663" y="84907"/>
                  </a:lnTo>
                  <a:lnTo>
                    <a:pt x="21699" y="80916"/>
                  </a:lnTo>
                  <a:lnTo>
                    <a:pt x="14094" y="76835"/>
                  </a:lnTo>
                  <a:lnTo>
                    <a:pt x="7518" y="76835"/>
                  </a:lnTo>
                  <a:lnTo>
                    <a:pt x="7518" y="73306"/>
                  </a:lnTo>
                  <a:lnTo>
                    <a:pt x="21874" y="73306"/>
                  </a:lnTo>
                  <a:lnTo>
                    <a:pt x="21943" y="71459"/>
                  </a:lnTo>
                  <a:close/>
                </a:path>
                <a:path w="102234" h="158115">
                  <a:moveTo>
                    <a:pt x="24978" y="74828"/>
                  </a:moveTo>
                  <a:lnTo>
                    <a:pt x="21826" y="75349"/>
                  </a:lnTo>
                  <a:lnTo>
                    <a:pt x="21699" y="80916"/>
                  </a:lnTo>
                  <a:lnTo>
                    <a:pt x="24684" y="82517"/>
                  </a:lnTo>
                  <a:lnTo>
                    <a:pt x="24978" y="74828"/>
                  </a:lnTo>
                  <a:close/>
                </a:path>
                <a:path w="102234" h="158115">
                  <a:moveTo>
                    <a:pt x="7518" y="73306"/>
                  </a:moveTo>
                  <a:lnTo>
                    <a:pt x="7518" y="76835"/>
                  </a:lnTo>
                  <a:lnTo>
                    <a:pt x="13213" y="76362"/>
                  </a:lnTo>
                  <a:lnTo>
                    <a:pt x="7518" y="73306"/>
                  </a:lnTo>
                  <a:close/>
                </a:path>
                <a:path w="102234" h="158115">
                  <a:moveTo>
                    <a:pt x="13213" y="76362"/>
                  </a:moveTo>
                  <a:lnTo>
                    <a:pt x="7518" y="76835"/>
                  </a:lnTo>
                  <a:lnTo>
                    <a:pt x="14094" y="76835"/>
                  </a:lnTo>
                  <a:lnTo>
                    <a:pt x="13213" y="76362"/>
                  </a:lnTo>
                  <a:close/>
                </a:path>
                <a:path w="102234" h="158115">
                  <a:moveTo>
                    <a:pt x="21874" y="73306"/>
                  </a:moveTo>
                  <a:lnTo>
                    <a:pt x="7518" y="73306"/>
                  </a:lnTo>
                  <a:lnTo>
                    <a:pt x="13213" y="76362"/>
                  </a:lnTo>
                  <a:lnTo>
                    <a:pt x="18192" y="75949"/>
                  </a:lnTo>
                  <a:lnTo>
                    <a:pt x="21826" y="75349"/>
                  </a:lnTo>
                  <a:lnTo>
                    <a:pt x="21874" y="73306"/>
                  </a:lnTo>
                  <a:close/>
                </a:path>
                <a:path w="102234" h="158115">
                  <a:moveTo>
                    <a:pt x="25079" y="70936"/>
                  </a:moveTo>
                  <a:lnTo>
                    <a:pt x="21943" y="71459"/>
                  </a:lnTo>
                  <a:lnTo>
                    <a:pt x="21826" y="75349"/>
                  </a:lnTo>
                  <a:lnTo>
                    <a:pt x="24978" y="74828"/>
                  </a:lnTo>
                  <a:lnTo>
                    <a:pt x="25079" y="70936"/>
                  </a:lnTo>
                  <a:close/>
                </a:path>
                <a:path w="102234" h="158115">
                  <a:moveTo>
                    <a:pt x="66393" y="3947"/>
                  </a:moveTo>
                  <a:lnTo>
                    <a:pt x="51275" y="3947"/>
                  </a:lnTo>
                  <a:lnTo>
                    <a:pt x="60581" y="6760"/>
                  </a:lnTo>
                  <a:lnTo>
                    <a:pt x="67935" y="12723"/>
                  </a:lnTo>
                  <a:lnTo>
                    <a:pt x="72650" y="21020"/>
                  </a:lnTo>
                  <a:lnTo>
                    <a:pt x="74039" y="30836"/>
                  </a:lnTo>
                  <a:lnTo>
                    <a:pt x="70958" y="41846"/>
                  </a:lnTo>
                  <a:lnTo>
                    <a:pt x="37420" y="68024"/>
                  </a:lnTo>
                  <a:lnTo>
                    <a:pt x="25079" y="70936"/>
                  </a:lnTo>
                  <a:lnTo>
                    <a:pt x="24978" y="74828"/>
                  </a:lnTo>
                  <a:lnTo>
                    <a:pt x="63160" y="60218"/>
                  </a:lnTo>
                  <a:lnTo>
                    <a:pt x="68406" y="54103"/>
                  </a:lnTo>
                  <a:lnTo>
                    <a:pt x="74081" y="47736"/>
                  </a:lnTo>
                  <a:lnTo>
                    <a:pt x="77536" y="39632"/>
                  </a:lnTo>
                  <a:lnTo>
                    <a:pt x="78217" y="31056"/>
                  </a:lnTo>
                  <a:lnTo>
                    <a:pt x="78521" y="23245"/>
                  </a:lnTo>
                  <a:lnTo>
                    <a:pt x="75913" y="15612"/>
                  </a:lnTo>
                  <a:lnTo>
                    <a:pt x="70908" y="9706"/>
                  </a:lnTo>
                  <a:lnTo>
                    <a:pt x="66393" y="3947"/>
                  </a:lnTo>
                  <a:close/>
                </a:path>
                <a:path w="102234" h="158115">
                  <a:moveTo>
                    <a:pt x="51590" y="0"/>
                  </a:moveTo>
                  <a:lnTo>
                    <a:pt x="25172" y="28376"/>
                  </a:lnTo>
                  <a:lnTo>
                    <a:pt x="22224" y="65045"/>
                  </a:lnTo>
                  <a:lnTo>
                    <a:pt x="21943" y="71459"/>
                  </a:lnTo>
                  <a:lnTo>
                    <a:pt x="25079" y="70936"/>
                  </a:lnTo>
                  <a:lnTo>
                    <a:pt x="25324" y="55381"/>
                  </a:lnTo>
                  <a:lnTo>
                    <a:pt x="25829" y="47736"/>
                  </a:lnTo>
                  <a:lnTo>
                    <a:pt x="39517" y="7392"/>
                  </a:lnTo>
                  <a:lnTo>
                    <a:pt x="51275" y="3947"/>
                  </a:lnTo>
                  <a:lnTo>
                    <a:pt x="66393" y="3947"/>
                  </a:lnTo>
                  <a:lnTo>
                    <a:pt x="66196" y="3696"/>
                  </a:lnTo>
                  <a:lnTo>
                    <a:pt x="59118" y="136"/>
                  </a:lnTo>
                  <a:lnTo>
                    <a:pt x="51590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" name="object 88"/>
            <p:cNvSpPr/>
            <p:nvPr/>
          </p:nvSpPr>
          <p:spPr>
            <a:xfrm>
              <a:off x="14889456" y="7447312"/>
              <a:ext cx="300990" cy="302895"/>
            </a:xfrm>
            <a:custGeom>
              <a:avLst/>
              <a:gdLst/>
              <a:ahLst/>
              <a:cxnLst/>
              <a:rect l="l" t="t" r="r" b="b"/>
              <a:pathLst>
                <a:path w="300990" h="302895">
                  <a:moveTo>
                    <a:pt x="209820" y="11455"/>
                  </a:moveTo>
                  <a:lnTo>
                    <a:pt x="181173" y="42830"/>
                  </a:lnTo>
                  <a:lnTo>
                    <a:pt x="158131" y="73590"/>
                  </a:lnTo>
                  <a:lnTo>
                    <a:pt x="133041" y="114878"/>
                  </a:lnTo>
                  <a:lnTo>
                    <a:pt x="108334" y="168796"/>
                  </a:lnTo>
                  <a:lnTo>
                    <a:pt x="87930" y="235949"/>
                  </a:lnTo>
                  <a:lnTo>
                    <a:pt x="80190" y="280295"/>
                  </a:lnTo>
                  <a:lnTo>
                    <a:pt x="79677" y="284651"/>
                  </a:lnTo>
                  <a:lnTo>
                    <a:pt x="96478" y="292435"/>
                  </a:lnTo>
                  <a:lnTo>
                    <a:pt x="114012" y="298055"/>
                  </a:lnTo>
                  <a:lnTo>
                    <a:pt x="132075" y="301462"/>
                  </a:lnTo>
                  <a:lnTo>
                    <a:pt x="150460" y="302608"/>
                  </a:lnTo>
                  <a:lnTo>
                    <a:pt x="164395" y="301949"/>
                  </a:lnTo>
                  <a:lnTo>
                    <a:pt x="178306" y="299958"/>
                  </a:lnTo>
                  <a:lnTo>
                    <a:pt x="192106" y="296614"/>
                  </a:lnTo>
                  <a:lnTo>
                    <a:pt x="205705" y="291896"/>
                  </a:lnTo>
                  <a:lnTo>
                    <a:pt x="227682" y="278022"/>
                  </a:lnTo>
                  <a:lnTo>
                    <a:pt x="113613" y="278022"/>
                  </a:lnTo>
                  <a:lnTo>
                    <a:pt x="112776" y="277279"/>
                  </a:lnTo>
                  <a:lnTo>
                    <a:pt x="118524" y="270661"/>
                  </a:lnTo>
                  <a:lnTo>
                    <a:pt x="133623" y="256253"/>
                  </a:lnTo>
                  <a:lnTo>
                    <a:pt x="139989" y="251259"/>
                  </a:lnTo>
                  <a:lnTo>
                    <a:pt x="258617" y="251259"/>
                  </a:lnTo>
                  <a:lnTo>
                    <a:pt x="274243" y="233406"/>
                  </a:lnTo>
                  <a:lnTo>
                    <a:pt x="276928" y="227657"/>
                  </a:lnTo>
                  <a:lnTo>
                    <a:pt x="172083" y="227657"/>
                  </a:lnTo>
                  <a:lnTo>
                    <a:pt x="171454" y="226694"/>
                  </a:lnTo>
                  <a:lnTo>
                    <a:pt x="178041" y="220935"/>
                  </a:lnTo>
                  <a:lnTo>
                    <a:pt x="187129" y="215176"/>
                  </a:lnTo>
                  <a:lnTo>
                    <a:pt x="192344" y="211176"/>
                  </a:lnTo>
                  <a:lnTo>
                    <a:pt x="198375" y="208443"/>
                  </a:lnTo>
                  <a:lnTo>
                    <a:pt x="204773" y="207176"/>
                  </a:lnTo>
                  <a:lnTo>
                    <a:pt x="286496" y="207176"/>
                  </a:lnTo>
                  <a:lnTo>
                    <a:pt x="293486" y="192213"/>
                  </a:lnTo>
                  <a:lnTo>
                    <a:pt x="293715" y="190737"/>
                  </a:lnTo>
                  <a:lnTo>
                    <a:pt x="239547" y="190737"/>
                  </a:lnTo>
                  <a:lnTo>
                    <a:pt x="244709" y="186674"/>
                  </a:lnTo>
                  <a:lnTo>
                    <a:pt x="250708" y="183858"/>
                  </a:lnTo>
                  <a:lnTo>
                    <a:pt x="257085" y="182518"/>
                  </a:lnTo>
                  <a:lnTo>
                    <a:pt x="262991" y="179984"/>
                  </a:lnTo>
                  <a:lnTo>
                    <a:pt x="269326" y="178675"/>
                  </a:lnTo>
                  <a:lnTo>
                    <a:pt x="295591" y="178675"/>
                  </a:lnTo>
                  <a:lnTo>
                    <a:pt x="300634" y="146236"/>
                  </a:lnTo>
                  <a:lnTo>
                    <a:pt x="293898" y="103132"/>
                  </a:lnTo>
                  <a:lnTo>
                    <a:pt x="275040" y="63803"/>
                  </a:lnTo>
                  <a:lnTo>
                    <a:pt x="246274" y="31993"/>
                  </a:lnTo>
                  <a:lnTo>
                    <a:pt x="209820" y="11455"/>
                  </a:lnTo>
                  <a:close/>
                </a:path>
                <a:path w="300990" h="302895">
                  <a:moveTo>
                    <a:pt x="147308" y="0"/>
                  </a:moveTo>
                  <a:lnTo>
                    <a:pt x="109151" y="5517"/>
                  </a:lnTo>
                  <a:lnTo>
                    <a:pt x="72325" y="20816"/>
                  </a:lnTo>
                  <a:lnTo>
                    <a:pt x="40052" y="44015"/>
                  </a:lnTo>
                  <a:lnTo>
                    <a:pt x="15553" y="73233"/>
                  </a:lnTo>
                  <a:lnTo>
                    <a:pt x="0" y="116929"/>
                  </a:lnTo>
                  <a:lnTo>
                    <a:pt x="352" y="165445"/>
                  </a:lnTo>
                  <a:lnTo>
                    <a:pt x="14311" y="212838"/>
                  </a:lnTo>
                  <a:lnTo>
                    <a:pt x="39574" y="253165"/>
                  </a:lnTo>
                  <a:lnTo>
                    <a:pt x="78494" y="284001"/>
                  </a:lnTo>
                  <a:lnTo>
                    <a:pt x="78944" y="279813"/>
                  </a:lnTo>
                  <a:lnTo>
                    <a:pt x="80096" y="270347"/>
                  </a:lnTo>
                  <a:lnTo>
                    <a:pt x="94619" y="201089"/>
                  </a:lnTo>
                  <a:lnTo>
                    <a:pt x="119351" y="134917"/>
                  </a:lnTo>
                  <a:lnTo>
                    <a:pt x="142152" y="91876"/>
                  </a:lnTo>
                  <a:lnTo>
                    <a:pt x="169475" y="51694"/>
                  </a:lnTo>
                  <a:lnTo>
                    <a:pt x="196028" y="19986"/>
                  </a:lnTo>
                  <a:lnTo>
                    <a:pt x="205569" y="10083"/>
                  </a:lnTo>
                  <a:lnTo>
                    <a:pt x="198239" y="7884"/>
                  </a:lnTo>
                  <a:lnTo>
                    <a:pt x="190647" y="6460"/>
                  </a:lnTo>
                  <a:lnTo>
                    <a:pt x="182847" y="5905"/>
                  </a:lnTo>
                  <a:lnTo>
                    <a:pt x="182637" y="5800"/>
                  </a:lnTo>
                  <a:lnTo>
                    <a:pt x="174134" y="3220"/>
                  </a:lnTo>
                  <a:lnTo>
                    <a:pt x="165381" y="1412"/>
                  </a:lnTo>
                  <a:lnTo>
                    <a:pt x="156424" y="348"/>
                  </a:lnTo>
                  <a:lnTo>
                    <a:pt x="147308" y="0"/>
                  </a:lnTo>
                  <a:close/>
                </a:path>
                <a:path w="300990" h="302895">
                  <a:moveTo>
                    <a:pt x="258617" y="251259"/>
                  </a:moveTo>
                  <a:lnTo>
                    <a:pt x="141570" y="251259"/>
                  </a:lnTo>
                  <a:lnTo>
                    <a:pt x="142440" y="252191"/>
                  </a:lnTo>
                  <a:lnTo>
                    <a:pt x="136691" y="258924"/>
                  </a:lnTo>
                  <a:lnTo>
                    <a:pt x="128964" y="266180"/>
                  </a:lnTo>
                  <a:lnTo>
                    <a:pt x="124629" y="271091"/>
                  </a:lnTo>
                  <a:lnTo>
                    <a:pt x="119414" y="275101"/>
                  </a:lnTo>
                  <a:lnTo>
                    <a:pt x="113613" y="278022"/>
                  </a:lnTo>
                  <a:lnTo>
                    <a:pt x="227682" y="278022"/>
                  </a:lnTo>
                  <a:lnTo>
                    <a:pt x="244463" y="267429"/>
                  </a:lnTo>
                  <a:lnTo>
                    <a:pt x="258617" y="251259"/>
                  </a:lnTo>
                  <a:close/>
                </a:path>
                <a:path w="300990" h="302895">
                  <a:moveTo>
                    <a:pt x="286496" y="207176"/>
                  </a:moveTo>
                  <a:lnTo>
                    <a:pt x="204773" y="207176"/>
                  </a:lnTo>
                  <a:lnTo>
                    <a:pt x="200260" y="211846"/>
                  </a:lnTo>
                  <a:lnTo>
                    <a:pt x="195003" y="215710"/>
                  </a:lnTo>
                  <a:lnTo>
                    <a:pt x="189213" y="218579"/>
                  </a:lnTo>
                  <a:lnTo>
                    <a:pt x="184040" y="222569"/>
                  </a:lnTo>
                  <a:lnTo>
                    <a:pt x="178250" y="225637"/>
                  </a:lnTo>
                  <a:lnTo>
                    <a:pt x="172083" y="227657"/>
                  </a:lnTo>
                  <a:lnTo>
                    <a:pt x="276928" y="227657"/>
                  </a:lnTo>
                  <a:lnTo>
                    <a:pt x="286496" y="207176"/>
                  </a:lnTo>
                  <a:close/>
                </a:path>
                <a:path w="300990" h="302895">
                  <a:moveTo>
                    <a:pt x="295591" y="178675"/>
                  </a:moveTo>
                  <a:lnTo>
                    <a:pt x="275985" y="178675"/>
                  </a:lnTo>
                  <a:lnTo>
                    <a:pt x="267292" y="182911"/>
                  </a:lnTo>
                  <a:lnTo>
                    <a:pt x="258288" y="186343"/>
                  </a:lnTo>
                  <a:lnTo>
                    <a:pt x="249023" y="188957"/>
                  </a:lnTo>
                  <a:lnTo>
                    <a:pt x="239547" y="190737"/>
                  </a:lnTo>
                  <a:lnTo>
                    <a:pt x="293715" y="190737"/>
                  </a:lnTo>
                  <a:lnTo>
                    <a:pt x="295591" y="178675"/>
                  </a:lnTo>
                  <a:close/>
                </a:path>
              </a:pathLst>
            </a:custGeom>
            <a:solidFill>
              <a:srgbClr val="426B7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89"/>
            <p:cNvSpPr/>
            <p:nvPr/>
          </p:nvSpPr>
          <p:spPr>
            <a:xfrm>
              <a:off x="14967953" y="7457395"/>
              <a:ext cx="197485" cy="274955"/>
            </a:xfrm>
            <a:custGeom>
              <a:avLst/>
              <a:gdLst/>
              <a:ahLst/>
              <a:cxnLst/>
              <a:rect l="l" t="t" r="r" b="b"/>
              <a:pathLst>
                <a:path w="197484" h="274954">
                  <a:moveTo>
                    <a:pt x="63944" y="242112"/>
                  </a:moveTo>
                  <a:lnTo>
                    <a:pt x="63157" y="241211"/>
                  </a:lnTo>
                  <a:lnTo>
                    <a:pt x="62953" y="241185"/>
                  </a:lnTo>
                  <a:lnTo>
                    <a:pt x="61480" y="241185"/>
                  </a:lnTo>
                  <a:lnTo>
                    <a:pt x="55118" y="246176"/>
                  </a:lnTo>
                  <a:lnTo>
                    <a:pt x="40030" y="260591"/>
                  </a:lnTo>
                  <a:lnTo>
                    <a:pt x="34277" y="267208"/>
                  </a:lnTo>
                  <a:lnTo>
                    <a:pt x="35115" y="267944"/>
                  </a:lnTo>
                  <a:lnTo>
                    <a:pt x="40919" y="265023"/>
                  </a:lnTo>
                  <a:lnTo>
                    <a:pt x="46126" y="261010"/>
                  </a:lnTo>
                  <a:lnTo>
                    <a:pt x="50469" y="256108"/>
                  </a:lnTo>
                  <a:lnTo>
                    <a:pt x="58178" y="248843"/>
                  </a:lnTo>
                  <a:lnTo>
                    <a:pt x="63944" y="242112"/>
                  </a:lnTo>
                  <a:close/>
                </a:path>
                <a:path w="197484" h="274954">
                  <a:moveTo>
                    <a:pt x="126276" y="197104"/>
                  </a:moveTo>
                  <a:lnTo>
                    <a:pt x="119875" y="198361"/>
                  </a:lnTo>
                  <a:lnTo>
                    <a:pt x="113842" y="201104"/>
                  </a:lnTo>
                  <a:lnTo>
                    <a:pt x="108623" y="205105"/>
                  </a:lnTo>
                  <a:lnTo>
                    <a:pt x="99542" y="210858"/>
                  </a:lnTo>
                  <a:lnTo>
                    <a:pt x="92951" y="216611"/>
                  </a:lnTo>
                  <a:lnTo>
                    <a:pt x="93586" y="217576"/>
                  </a:lnTo>
                  <a:lnTo>
                    <a:pt x="99745" y="215557"/>
                  </a:lnTo>
                  <a:lnTo>
                    <a:pt x="105537" y="212496"/>
                  </a:lnTo>
                  <a:lnTo>
                    <a:pt x="110705" y="208508"/>
                  </a:lnTo>
                  <a:lnTo>
                    <a:pt x="116497" y="205638"/>
                  </a:lnTo>
                  <a:lnTo>
                    <a:pt x="121754" y="201777"/>
                  </a:lnTo>
                  <a:lnTo>
                    <a:pt x="126276" y="197104"/>
                  </a:lnTo>
                  <a:close/>
                </a:path>
                <a:path w="197484" h="274954">
                  <a:moveTo>
                    <a:pt x="131318" y="1371"/>
                  </a:moveTo>
                  <a:lnTo>
                    <a:pt x="99466" y="30721"/>
                  </a:lnTo>
                  <a:lnTo>
                    <a:pt x="76758" y="61328"/>
                  </a:lnTo>
                  <a:lnTo>
                    <a:pt x="51676" y="102997"/>
                  </a:lnTo>
                  <a:lnTo>
                    <a:pt x="27228" y="157467"/>
                  </a:lnTo>
                  <a:lnTo>
                    <a:pt x="7556" y="225336"/>
                  </a:lnTo>
                  <a:lnTo>
                    <a:pt x="0" y="273926"/>
                  </a:lnTo>
                  <a:lnTo>
                    <a:pt x="1181" y="274574"/>
                  </a:lnTo>
                  <a:lnTo>
                    <a:pt x="2946" y="260464"/>
                  </a:lnTo>
                  <a:lnTo>
                    <a:pt x="9436" y="225869"/>
                  </a:lnTo>
                  <a:lnTo>
                    <a:pt x="29832" y="158724"/>
                  </a:lnTo>
                  <a:lnTo>
                    <a:pt x="54546" y="104800"/>
                  </a:lnTo>
                  <a:lnTo>
                    <a:pt x="79629" y="63512"/>
                  </a:lnTo>
                  <a:lnTo>
                    <a:pt x="102666" y="32753"/>
                  </a:lnTo>
                  <a:lnTo>
                    <a:pt x="121437" y="11455"/>
                  </a:lnTo>
                  <a:lnTo>
                    <a:pt x="131318" y="1371"/>
                  </a:lnTo>
                  <a:close/>
                </a:path>
                <a:path w="197484" h="274954">
                  <a:moveTo>
                    <a:pt x="197485" y="168605"/>
                  </a:moveTo>
                  <a:lnTo>
                    <a:pt x="197205" y="168605"/>
                  </a:lnTo>
                  <a:lnTo>
                    <a:pt x="190830" y="168605"/>
                  </a:lnTo>
                  <a:lnTo>
                    <a:pt x="184492" y="169913"/>
                  </a:lnTo>
                  <a:lnTo>
                    <a:pt x="178587" y="172440"/>
                  </a:lnTo>
                  <a:lnTo>
                    <a:pt x="172212" y="173786"/>
                  </a:lnTo>
                  <a:lnTo>
                    <a:pt x="166204" y="176606"/>
                  </a:lnTo>
                  <a:lnTo>
                    <a:pt x="161048" y="180657"/>
                  </a:lnTo>
                  <a:lnTo>
                    <a:pt x="170522" y="178879"/>
                  </a:lnTo>
                  <a:lnTo>
                    <a:pt x="179781" y="176263"/>
                  </a:lnTo>
                  <a:lnTo>
                    <a:pt x="188785" y="172834"/>
                  </a:lnTo>
                  <a:lnTo>
                    <a:pt x="197485" y="168605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1" name="object 9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7768907" y="5457992"/>
              <a:ext cx="134184" cy="117598"/>
            </a:xfrm>
            <a:prstGeom prst="rect">
              <a:avLst/>
            </a:prstGeom>
          </p:spPr>
        </p:pic>
        <p:pic>
          <p:nvPicPr>
            <p:cNvPr id="62" name="object 9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7767556" y="8129358"/>
              <a:ext cx="135535" cy="137870"/>
            </a:xfrm>
            <a:prstGeom prst="rect">
              <a:avLst/>
            </a:prstGeom>
          </p:spPr>
        </p:pic>
        <p:pic>
          <p:nvPicPr>
            <p:cNvPr id="63" name="object 9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466865" y="5446900"/>
              <a:ext cx="130938" cy="128373"/>
            </a:xfrm>
            <a:prstGeom prst="rect">
              <a:avLst/>
            </a:prstGeom>
          </p:spPr>
        </p:pic>
        <p:sp>
          <p:nvSpPr>
            <p:cNvPr id="64" name="object 93"/>
            <p:cNvSpPr/>
            <p:nvPr/>
          </p:nvSpPr>
          <p:spPr>
            <a:xfrm>
              <a:off x="14624113" y="5572257"/>
              <a:ext cx="3157855" cy="2459355"/>
            </a:xfrm>
            <a:custGeom>
              <a:avLst/>
              <a:gdLst/>
              <a:ahLst/>
              <a:cxnLst/>
              <a:rect l="l" t="t" r="r" b="b"/>
              <a:pathLst>
                <a:path w="3157855" h="2459354">
                  <a:moveTo>
                    <a:pt x="2978023" y="1955"/>
                  </a:moveTo>
                  <a:lnTo>
                    <a:pt x="2941320" y="1447"/>
                  </a:lnTo>
                  <a:lnTo>
                    <a:pt x="1080185" y="0"/>
                  </a:lnTo>
                  <a:lnTo>
                    <a:pt x="0" y="1955"/>
                  </a:lnTo>
                  <a:lnTo>
                    <a:pt x="2362" y="2070"/>
                  </a:lnTo>
                  <a:lnTo>
                    <a:pt x="1897900" y="3898"/>
                  </a:lnTo>
                  <a:lnTo>
                    <a:pt x="2978023" y="1955"/>
                  </a:lnTo>
                  <a:close/>
                </a:path>
                <a:path w="3157855" h="2459354">
                  <a:moveTo>
                    <a:pt x="3157486" y="1069708"/>
                  </a:moveTo>
                  <a:lnTo>
                    <a:pt x="3155988" y="207518"/>
                  </a:lnTo>
                  <a:lnTo>
                    <a:pt x="3155543" y="180060"/>
                  </a:lnTo>
                  <a:lnTo>
                    <a:pt x="3155391" y="183184"/>
                  </a:lnTo>
                  <a:lnTo>
                    <a:pt x="3154819" y="254520"/>
                  </a:lnTo>
                  <a:lnTo>
                    <a:pt x="3153613" y="1569351"/>
                  </a:lnTo>
                  <a:lnTo>
                    <a:pt x="3155086" y="2431567"/>
                  </a:lnTo>
                  <a:lnTo>
                    <a:pt x="3155543" y="2459037"/>
                  </a:lnTo>
                  <a:lnTo>
                    <a:pt x="3155683" y="2455913"/>
                  </a:lnTo>
                  <a:lnTo>
                    <a:pt x="3156229" y="2384577"/>
                  </a:lnTo>
                  <a:lnTo>
                    <a:pt x="3157486" y="10697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65" name="object 103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4395681" y="5384583"/>
            <a:ext cx="1754278" cy="1636493"/>
          </a:xfrm>
          <a:prstGeom prst="rect">
            <a:avLst/>
          </a:prstGeom>
        </p:spPr>
      </p:pic>
      <p:pic>
        <p:nvPicPr>
          <p:cNvPr id="66" name="object 105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2425041" y="5443952"/>
            <a:ext cx="1370438" cy="1325163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830" y="281393"/>
            <a:ext cx="1625933" cy="157751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</p:pic>
      <p:sp>
        <p:nvSpPr>
          <p:cNvPr id="68" name="object 7"/>
          <p:cNvSpPr txBox="1"/>
          <p:nvPr/>
        </p:nvSpPr>
        <p:spPr>
          <a:xfrm>
            <a:off x="542750" y="4394298"/>
            <a:ext cx="8381580" cy="830997"/>
          </a:xfrm>
          <a:prstGeom prst="rect">
            <a:avLst/>
          </a:prstGeom>
          <a:ln>
            <a:solidFill>
              <a:srgbClr val="0A689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Министерства Просвещения РФ – Департамента государственной политики в сфере воспитания, дополнительного образования и детского отдыха от 30.08.2021 № 06-1145</a:t>
            </a:r>
            <a:endParaRPr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:\НОУТБУК 02.09.2024\ЛЕНА АВГУСТ 2024\ГМО 24-25 у. год\10.09 - ГМО ДОО и ОУСУ установочное совещание\Спикер - Гиниятуллина Е.Ю\b46c1b4bdf44faeb0437e4d9acb4b198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047" y="2408188"/>
            <a:ext cx="2552314" cy="255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32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664" y="2176305"/>
            <a:ext cx="4232264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42750" y="490687"/>
            <a:ext cx="922989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A689E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Единый календарь образовательных событий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A689E"/>
              </a:solidFill>
              <a:effectLst/>
              <a:uLnTx/>
              <a:uFillTx/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33" y="4724215"/>
            <a:ext cx="4096867" cy="213378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1919" y="1185248"/>
            <a:ext cx="8381580" cy="646331"/>
          </a:xfrm>
          <a:prstGeom prst="rect">
            <a:avLst/>
          </a:prstGeom>
          <a:ln>
            <a:solidFill>
              <a:srgbClr val="0A689E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</a:t>
            </a:r>
            <a:r>
              <a:rPr lang="ru-RU" spc="4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просвещения</a:t>
            </a:r>
            <a:r>
              <a:rPr lang="ru-RU" spc="4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</a:t>
            </a:r>
            <a:r>
              <a:rPr lang="ru-RU" spc="45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</a:t>
            </a:r>
            <a:r>
              <a:rPr lang="ru-RU" spc="47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pc="47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lang="ru-RU" spc="45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1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r>
              <a:rPr lang="ru-RU" spc="48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формирует</a:t>
            </a:r>
            <a:r>
              <a:rPr lang="ru-RU" spc="48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календарь</a:t>
            </a:r>
            <a:r>
              <a:rPr lang="ru-RU" spc="-1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событий;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919" y="1943975"/>
            <a:ext cx="8381580" cy="1310615"/>
          </a:xfrm>
          <a:prstGeom prst="rect">
            <a:avLst/>
          </a:prstGeom>
          <a:ln>
            <a:solidFill>
              <a:srgbClr val="0A689E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1948"/>
              </a:lnSpc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ru-RU" spc="15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</a:t>
            </a:r>
            <a:r>
              <a:rPr lang="ru-RU" spc="1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pc="16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открытом</a:t>
            </a:r>
            <a:r>
              <a:rPr lang="ru-RU" spc="17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доступе</a:t>
            </a:r>
            <a:r>
              <a:rPr lang="ru-RU" spc="17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spc="15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ссылке</a:t>
            </a:r>
            <a:r>
              <a:rPr lang="ru-RU" spc="16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pc="1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информирует</a:t>
            </a:r>
            <a:r>
              <a:rPr lang="ru-RU" spc="18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педагогов,</a:t>
            </a:r>
            <a:r>
              <a:rPr lang="ru-RU" spc="17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1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руководителей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</a:t>
            </a:r>
            <a:r>
              <a:rPr lang="ru-RU" spc="552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  <a:r>
              <a:rPr lang="ru-RU" spc="55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pc="54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важнейших</a:t>
            </a:r>
            <a:r>
              <a:rPr lang="ru-RU" spc="55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мероприятиях</a:t>
            </a:r>
            <a:r>
              <a:rPr lang="ru-RU" spc="56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pc="55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сфере</a:t>
            </a:r>
            <a:r>
              <a:rPr lang="ru-RU" spc="55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r>
              <a:rPr lang="ru-RU" spc="55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воспитания</a:t>
            </a:r>
            <a:r>
              <a:rPr lang="ru-RU" spc="13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всероссийского,</a:t>
            </a:r>
            <a:r>
              <a:rPr lang="ru-RU" spc="14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межрегионального</a:t>
            </a:r>
            <a:r>
              <a:rPr lang="ru-RU" spc="10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pc="14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международного</a:t>
            </a:r>
            <a:r>
              <a:rPr lang="ru-RU" spc="15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уровней.</a:t>
            </a:r>
            <a:r>
              <a:rPr lang="ru-RU" spc="14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Календарь помогает</a:t>
            </a:r>
            <a:r>
              <a:rPr lang="ru-RU" spc="45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планировать образовательные</a:t>
            </a:r>
            <a:r>
              <a:rPr lang="ru-RU" spc="1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активности и участие</a:t>
            </a:r>
            <a:r>
              <a:rPr lang="ru-RU" spc="1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них.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1919" y="3433574"/>
            <a:ext cx="8381580" cy="830997"/>
          </a:xfrm>
          <a:prstGeom prst="rect">
            <a:avLst/>
          </a:prstGeom>
          <a:ln>
            <a:solidFill>
              <a:srgbClr val="0A689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</a:t>
            </a:r>
            <a:r>
              <a:rPr spc="20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содержит</a:t>
            </a:r>
            <a:r>
              <a:rPr spc="23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краткую</a:t>
            </a:r>
            <a:r>
              <a:rPr spc="20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информацию</a:t>
            </a:r>
            <a:r>
              <a:rPr spc="20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</a:t>
            </a:r>
            <a:r>
              <a:rPr spc="20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образовательном</a:t>
            </a:r>
            <a:r>
              <a:rPr spc="20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событии,</a:t>
            </a:r>
            <a:r>
              <a:rPr spc="20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дате</a:t>
            </a:r>
            <a:r>
              <a:rPr spc="19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pc="2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времени </a:t>
            </a:r>
            <a:r>
              <a:rPr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</a:t>
            </a:r>
            <a:r>
              <a:rPr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pc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организаторах,</a:t>
            </a:r>
            <a:r>
              <a:rPr spc="8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категории</a:t>
            </a:r>
            <a:r>
              <a:rPr spc="7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участников,</a:t>
            </a:r>
            <a:r>
              <a:rPr spc="1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количестве</a:t>
            </a:r>
            <a:r>
              <a:rPr spc="1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оставшихся</a:t>
            </a:r>
            <a:r>
              <a:rPr spc="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мест,</a:t>
            </a:r>
            <a:r>
              <a:rPr spc="10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pc="8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ссылки на регистрацию и подключение.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object 40"/>
          <p:cNvGrpSpPr/>
          <p:nvPr/>
        </p:nvGrpSpPr>
        <p:grpSpPr>
          <a:xfrm>
            <a:off x="5145865" y="4594608"/>
            <a:ext cx="1395720" cy="1235554"/>
            <a:chOff x="14459442" y="5444548"/>
            <a:chExt cx="3444240" cy="2823210"/>
          </a:xfrm>
        </p:grpSpPr>
        <p:sp>
          <p:nvSpPr>
            <p:cNvPr id="10" name="object 41"/>
            <p:cNvSpPr/>
            <p:nvPr/>
          </p:nvSpPr>
          <p:spPr>
            <a:xfrm>
              <a:off x="14459442" y="5444548"/>
              <a:ext cx="3444240" cy="2823210"/>
            </a:xfrm>
            <a:custGeom>
              <a:avLst/>
              <a:gdLst/>
              <a:ahLst/>
              <a:cxnLst/>
              <a:rect l="l" t="t" r="r" b="b"/>
              <a:pathLst>
                <a:path w="3444240" h="2823209">
                  <a:moveTo>
                    <a:pt x="0" y="0"/>
                  </a:moveTo>
                  <a:lnTo>
                    <a:pt x="0" y="2822678"/>
                  </a:lnTo>
                  <a:lnTo>
                    <a:pt x="3443643" y="2822678"/>
                  </a:lnTo>
                  <a:lnTo>
                    <a:pt x="3443643" y="13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2E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42"/>
            <p:cNvSpPr/>
            <p:nvPr/>
          </p:nvSpPr>
          <p:spPr>
            <a:xfrm>
              <a:off x="14593628" y="5575379"/>
              <a:ext cx="3175635" cy="2554605"/>
            </a:xfrm>
            <a:custGeom>
              <a:avLst/>
              <a:gdLst/>
              <a:ahLst/>
              <a:cxnLst/>
              <a:rect l="l" t="t" r="r" b="b"/>
              <a:pathLst>
                <a:path w="3175634" h="2554604">
                  <a:moveTo>
                    <a:pt x="3175170" y="0"/>
                  </a:moveTo>
                  <a:lnTo>
                    <a:pt x="0" y="0"/>
                  </a:lnTo>
                  <a:lnTo>
                    <a:pt x="0" y="2554508"/>
                  </a:lnTo>
                  <a:lnTo>
                    <a:pt x="3175170" y="2554508"/>
                  </a:lnTo>
                  <a:lnTo>
                    <a:pt x="3175170" y="0"/>
                  </a:lnTo>
                  <a:close/>
                </a:path>
              </a:pathLst>
            </a:custGeom>
            <a:solidFill>
              <a:srgbClr val="2E5C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43"/>
            <p:cNvSpPr/>
            <p:nvPr/>
          </p:nvSpPr>
          <p:spPr>
            <a:xfrm>
              <a:off x="15120934" y="5689622"/>
              <a:ext cx="2473325" cy="2364740"/>
            </a:xfrm>
            <a:custGeom>
              <a:avLst/>
              <a:gdLst/>
              <a:ahLst/>
              <a:cxnLst/>
              <a:rect l="l" t="t" r="r" b="b"/>
              <a:pathLst>
                <a:path w="2473325" h="2364740">
                  <a:moveTo>
                    <a:pt x="1271393" y="0"/>
                  </a:moveTo>
                  <a:lnTo>
                    <a:pt x="1221372" y="737"/>
                  </a:lnTo>
                  <a:lnTo>
                    <a:pt x="1171410" y="2950"/>
                  </a:lnTo>
                  <a:lnTo>
                    <a:pt x="1121538" y="6633"/>
                  </a:lnTo>
                  <a:lnTo>
                    <a:pt x="1071788" y="11787"/>
                  </a:lnTo>
                  <a:lnTo>
                    <a:pt x="1022192" y="18406"/>
                  </a:lnTo>
                  <a:lnTo>
                    <a:pt x="972781" y="26491"/>
                  </a:lnTo>
                  <a:lnTo>
                    <a:pt x="923586" y="36036"/>
                  </a:lnTo>
                  <a:lnTo>
                    <a:pt x="874639" y="47041"/>
                  </a:lnTo>
                  <a:lnTo>
                    <a:pt x="825972" y="59503"/>
                  </a:lnTo>
                  <a:lnTo>
                    <a:pt x="777615" y="73419"/>
                  </a:lnTo>
                  <a:lnTo>
                    <a:pt x="729601" y="88787"/>
                  </a:lnTo>
                  <a:lnTo>
                    <a:pt x="681961" y="105604"/>
                  </a:lnTo>
                  <a:lnTo>
                    <a:pt x="634726" y="123868"/>
                  </a:lnTo>
                  <a:lnTo>
                    <a:pt x="587927" y="143576"/>
                  </a:lnTo>
                  <a:lnTo>
                    <a:pt x="542931" y="164333"/>
                  </a:lnTo>
                  <a:lnTo>
                    <a:pt x="498507" y="186668"/>
                  </a:lnTo>
                  <a:lnTo>
                    <a:pt x="454850" y="210632"/>
                  </a:lnTo>
                  <a:lnTo>
                    <a:pt x="412158" y="236276"/>
                  </a:lnTo>
                  <a:lnTo>
                    <a:pt x="370629" y="263649"/>
                  </a:lnTo>
                  <a:lnTo>
                    <a:pt x="330457" y="292801"/>
                  </a:lnTo>
                  <a:lnTo>
                    <a:pt x="291842" y="323783"/>
                  </a:lnTo>
                  <a:lnTo>
                    <a:pt x="254979" y="356644"/>
                  </a:lnTo>
                  <a:lnTo>
                    <a:pt x="220065" y="391435"/>
                  </a:lnTo>
                  <a:lnTo>
                    <a:pt x="187297" y="428207"/>
                  </a:lnTo>
                  <a:lnTo>
                    <a:pt x="156873" y="467008"/>
                  </a:lnTo>
                  <a:lnTo>
                    <a:pt x="128988" y="507890"/>
                  </a:lnTo>
                  <a:lnTo>
                    <a:pt x="103024" y="552305"/>
                  </a:lnTo>
                  <a:lnTo>
                    <a:pt x="80287" y="598246"/>
                  </a:lnTo>
                  <a:lnTo>
                    <a:pt x="60658" y="645536"/>
                  </a:lnTo>
                  <a:lnTo>
                    <a:pt x="44013" y="693997"/>
                  </a:lnTo>
                  <a:lnTo>
                    <a:pt x="30230" y="743453"/>
                  </a:lnTo>
                  <a:lnTo>
                    <a:pt x="19189" y="793727"/>
                  </a:lnTo>
                  <a:lnTo>
                    <a:pt x="10768" y="844640"/>
                  </a:lnTo>
                  <a:lnTo>
                    <a:pt x="4843" y="896016"/>
                  </a:lnTo>
                  <a:lnTo>
                    <a:pt x="1295" y="947678"/>
                  </a:lnTo>
                  <a:lnTo>
                    <a:pt x="0" y="999448"/>
                  </a:lnTo>
                  <a:lnTo>
                    <a:pt x="836" y="1051149"/>
                  </a:lnTo>
                  <a:lnTo>
                    <a:pt x="3683" y="1102605"/>
                  </a:lnTo>
                  <a:lnTo>
                    <a:pt x="8098" y="1151406"/>
                  </a:lnTo>
                  <a:lnTo>
                    <a:pt x="14187" y="1200050"/>
                  </a:lnTo>
                  <a:lnTo>
                    <a:pt x="21950" y="1248462"/>
                  </a:lnTo>
                  <a:lnTo>
                    <a:pt x="31387" y="1296567"/>
                  </a:lnTo>
                  <a:lnTo>
                    <a:pt x="42499" y="1344289"/>
                  </a:lnTo>
                  <a:lnTo>
                    <a:pt x="55287" y="1391553"/>
                  </a:lnTo>
                  <a:lnTo>
                    <a:pt x="69750" y="1438283"/>
                  </a:lnTo>
                  <a:lnTo>
                    <a:pt x="85889" y="1484405"/>
                  </a:lnTo>
                  <a:lnTo>
                    <a:pt x="103705" y="1529843"/>
                  </a:lnTo>
                  <a:lnTo>
                    <a:pt x="123198" y="1574521"/>
                  </a:lnTo>
                  <a:lnTo>
                    <a:pt x="144369" y="1618365"/>
                  </a:lnTo>
                  <a:lnTo>
                    <a:pt x="167218" y="1661300"/>
                  </a:lnTo>
                  <a:lnTo>
                    <a:pt x="188220" y="1657181"/>
                  </a:lnTo>
                  <a:lnTo>
                    <a:pt x="209449" y="1654210"/>
                  </a:lnTo>
                  <a:lnTo>
                    <a:pt x="230864" y="1652399"/>
                  </a:lnTo>
                  <a:lnTo>
                    <a:pt x="252419" y="1651761"/>
                  </a:lnTo>
                  <a:lnTo>
                    <a:pt x="285088" y="1653338"/>
                  </a:lnTo>
                  <a:lnTo>
                    <a:pt x="349200" y="1665543"/>
                  </a:lnTo>
                  <a:lnTo>
                    <a:pt x="408228" y="1688338"/>
                  </a:lnTo>
                  <a:lnTo>
                    <a:pt x="461170" y="1718860"/>
                  </a:lnTo>
                  <a:lnTo>
                    <a:pt x="524807" y="1771657"/>
                  </a:lnTo>
                  <a:lnTo>
                    <a:pt x="559931" y="1810096"/>
                  </a:lnTo>
                  <a:lnTo>
                    <a:pt x="591014" y="1852014"/>
                  </a:lnTo>
                  <a:lnTo>
                    <a:pt x="617790" y="1897094"/>
                  </a:lnTo>
                  <a:lnTo>
                    <a:pt x="647935" y="1960822"/>
                  </a:lnTo>
                  <a:lnTo>
                    <a:pt x="671475" y="2027393"/>
                  </a:lnTo>
                  <a:lnTo>
                    <a:pt x="681904" y="2064533"/>
                  </a:lnTo>
                  <a:lnTo>
                    <a:pt x="684406" y="2077235"/>
                  </a:lnTo>
                  <a:lnTo>
                    <a:pt x="683579" y="2075130"/>
                  </a:lnTo>
                  <a:lnTo>
                    <a:pt x="673565" y="2038688"/>
                  </a:lnTo>
                  <a:lnTo>
                    <a:pt x="670323" y="2027603"/>
                  </a:lnTo>
                  <a:lnTo>
                    <a:pt x="646159" y="1961497"/>
                  </a:lnTo>
                  <a:lnTo>
                    <a:pt x="615696" y="1898172"/>
                  </a:lnTo>
                  <a:lnTo>
                    <a:pt x="588786" y="1853624"/>
                  </a:lnTo>
                  <a:lnTo>
                    <a:pt x="557643" y="1812224"/>
                  </a:lnTo>
                  <a:lnTo>
                    <a:pt x="522530" y="1774284"/>
                  </a:lnTo>
                  <a:lnTo>
                    <a:pt x="483711" y="1740114"/>
                  </a:lnTo>
                  <a:lnTo>
                    <a:pt x="433639" y="1706153"/>
                  </a:lnTo>
                  <a:lnTo>
                    <a:pt x="379295" y="1679927"/>
                  </a:lnTo>
                  <a:lnTo>
                    <a:pt x="317074" y="1662135"/>
                  </a:lnTo>
                  <a:lnTo>
                    <a:pt x="252733" y="1656138"/>
                  </a:lnTo>
                  <a:lnTo>
                    <a:pt x="231595" y="1656706"/>
                  </a:lnTo>
                  <a:lnTo>
                    <a:pt x="210631" y="1658415"/>
                  </a:lnTo>
                  <a:lnTo>
                    <a:pt x="189881" y="1661247"/>
                  </a:lnTo>
                  <a:lnTo>
                    <a:pt x="169385" y="1665184"/>
                  </a:lnTo>
                  <a:lnTo>
                    <a:pt x="193997" y="1706926"/>
                  </a:lnTo>
                  <a:lnTo>
                    <a:pt x="220274" y="1747603"/>
                  </a:lnTo>
                  <a:lnTo>
                    <a:pt x="248219" y="1787142"/>
                  </a:lnTo>
                  <a:lnTo>
                    <a:pt x="277833" y="1825471"/>
                  </a:lnTo>
                  <a:lnTo>
                    <a:pt x="309119" y="1862519"/>
                  </a:lnTo>
                  <a:lnTo>
                    <a:pt x="342001" y="1898447"/>
                  </a:lnTo>
                  <a:lnTo>
                    <a:pt x="376235" y="1933327"/>
                  </a:lnTo>
                  <a:lnTo>
                    <a:pt x="411760" y="1967123"/>
                  </a:lnTo>
                  <a:lnTo>
                    <a:pt x="448517" y="1999798"/>
                  </a:lnTo>
                  <a:lnTo>
                    <a:pt x="486446" y="2031318"/>
                  </a:lnTo>
                  <a:lnTo>
                    <a:pt x="525489" y="2061648"/>
                  </a:lnTo>
                  <a:lnTo>
                    <a:pt x="565585" y="2090750"/>
                  </a:lnTo>
                  <a:lnTo>
                    <a:pt x="606675" y="2118591"/>
                  </a:lnTo>
                  <a:lnTo>
                    <a:pt x="648699" y="2145133"/>
                  </a:lnTo>
                  <a:lnTo>
                    <a:pt x="691597" y="2170343"/>
                  </a:lnTo>
                  <a:lnTo>
                    <a:pt x="735311" y="2194184"/>
                  </a:lnTo>
                  <a:lnTo>
                    <a:pt x="779780" y="2216620"/>
                  </a:lnTo>
                  <a:lnTo>
                    <a:pt x="824945" y="2237617"/>
                  </a:lnTo>
                  <a:lnTo>
                    <a:pt x="870747" y="2257138"/>
                  </a:lnTo>
                  <a:lnTo>
                    <a:pt x="917125" y="2275148"/>
                  </a:lnTo>
                  <a:lnTo>
                    <a:pt x="964021" y="2291612"/>
                  </a:lnTo>
                  <a:lnTo>
                    <a:pt x="1011374" y="2306494"/>
                  </a:lnTo>
                  <a:lnTo>
                    <a:pt x="1059125" y="2319758"/>
                  </a:lnTo>
                  <a:lnTo>
                    <a:pt x="1107215" y="2331368"/>
                  </a:lnTo>
                  <a:lnTo>
                    <a:pt x="1155583" y="2341290"/>
                  </a:lnTo>
                  <a:lnTo>
                    <a:pt x="1204171" y="2349488"/>
                  </a:lnTo>
                  <a:lnTo>
                    <a:pt x="1252919" y="2355926"/>
                  </a:lnTo>
                  <a:lnTo>
                    <a:pt x="1301767" y="2360569"/>
                  </a:lnTo>
                  <a:lnTo>
                    <a:pt x="1350656" y="2363380"/>
                  </a:lnTo>
                  <a:lnTo>
                    <a:pt x="1399526" y="2364325"/>
                  </a:lnTo>
                  <a:lnTo>
                    <a:pt x="1428094" y="2363996"/>
                  </a:lnTo>
                  <a:lnTo>
                    <a:pt x="1456623" y="2363006"/>
                  </a:lnTo>
                  <a:lnTo>
                    <a:pt x="1456205" y="2363425"/>
                  </a:lnTo>
                  <a:lnTo>
                    <a:pt x="1497460" y="2363383"/>
                  </a:lnTo>
                  <a:lnTo>
                    <a:pt x="1540884" y="2361668"/>
                  </a:lnTo>
                  <a:lnTo>
                    <a:pt x="1562484" y="2360200"/>
                  </a:lnTo>
                  <a:lnTo>
                    <a:pt x="1545856" y="2306959"/>
                  </a:lnTo>
                  <a:lnTo>
                    <a:pt x="1537114" y="2257265"/>
                  </a:lnTo>
                  <a:lnTo>
                    <a:pt x="1538057" y="2212704"/>
                  </a:lnTo>
                  <a:lnTo>
                    <a:pt x="1550484" y="2174865"/>
                  </a:lnTo>
                  <a:lnTo>
                    <a:pt x="1525019" y="2065172"/>
                  </a:lnTo>
                  <a:lnTo>
                    <a:pt x="1793692" y="1959730"/>
                  </a:lnTo>
                  <a:lnTo>
                    <a:pt x="1990974" y="2254947"/>
                  </a:lnTo>
                  <a:lnTo>
                    <a:pt x="2052740" y="2228425"/>
                  </a:lnTo>
                  <a:lnTo>
                    <a:pt x="2110338" y="2200979"/>
                  </a:lnTo>
                  <a:lnTo>
                    <a:pt x="2163327" y="2173217"/>
                  </a:lnTo>
                  <a:lnTo>
                    <a:pt x="2211269" y="2145748"/>
                  </a:lnTo>
                  <a:lnTo>
                    <a:pt x="2253726" y="2119182"/>
                  </a:lnTo>
                  <a:lnTo>
                    <a:pt x="2290257" y="2094127"/>
                  </a:lnTo>
                  <a:lnTo>
                    <a:pt x="2343790" y="2050984"/>
                  </a:lnTo>
                  <a:lnTo>
                    <a:pt x="2375867" y="2017336"/>
                  </a:lnTo>
                  <a:lnTo>
                    <a:pt x="2404385" y="1980154"/>
                  </a:lnTo>
                  <a:lnTo>
                    <a:pt x="2428754" y="1940101"/>
                  </a:lnTo>
                  <a:lnTo>
                    <a:pt x="2448387" y="1897840"/>
                  </a:lnTo>
                  <a:lnTo>
                    <a:pt x="2462695" y="1854035"/>
                  </a:lnTo>
                  <a:lnTo>
                    <a:pt x="2471088" y="1809348"/>
                  </a:lnTo>
                  <a:lnTo>
                    <a:pt x="2472979" y="1764443"/>
                  </a:lnTo>
                  <a:lnTo>
                    <a:pt x="2467778" y="1719982"/>
                  </a:lnTo>
                  <a:lnTo>
                    <a:pt x="2454897" y="1676629"/>
                  </a:lnTo>
                  <a:lnTo>
                    <a:pt x="2431393" y="1630907"/>
                  </a:lnTo>
                  <a:lnTo>
                    <a:pt x="2400405" y="1590307"/>
                  </a:lnTo>
                  <a:lnTo>
                    <a:pt x="2363433" y="1554332"/>
                  </a:lnTo>
                  <a:lnTo>
                    <a:pt x="2321981" y="1522484"/>
                  </a:lnTo>
                  <a:lnTo>
                    <a:pt x="2277548" y="1494266"/>
                  </a:lnTo>
                  <a:lnTo>
                    <a:pt x="2231636" y="1469180"/>
                  </a:lnTo>
                  <a:lnTo>
                    <a:pt x="2185048" y="1445958"/>
                  </a:lnTo>
                  <a:lnTo>
                    <a:pt x="2138191" y="1422908"/>
                  </a:lnTo>
                  <a:lnTo>
                    <a:pt x="2091961" y="1398863"/>
                  </a:lnTo>
                  <a:lnTo>
                    <a:pt x="2047254" y="1372657"/>
                  </a:lnTo>
                  <a:lnTo>
                    <a:pt x="2004965" y="1343125"/>
                  </a:lnTo>
                  <a:lnTo>
                    <a:pt x="1965990" y="1309101"/>
                  </a:lnTo>
                  <a:lnTo>
                    <a:pt x="1936742" y="1274897"/>
                  </a:lnTo>
                  <a:lnTo>
                    <a:pt x="1914328" y="1235814"/>
                  </a:lnTo>
                  <a:lnTo>
                    <a:pt x="1902761" y="1193729"/>
                  </a:lnTo>
                  <a:lnTo>
                    <a:pt x="1906055" y="1150519"/>
                  </a:lnTo>
                  <a:lnTo>
                    <a:pt x="1928361" y="1107585"/>
                  </a:lnTo>
                  <a:lnTo>
                    <a:pt x="1964485" y="1075098"/>
                  </a:lnTo>
                  <a:lnTo>
                    <a:pt x="2009401" y="1049450"/>
                  </a:lnTo>
                  <a:lnTo>
                    <a:pt x="2058083" y="1027031"/>
                  </a:lnTo>
                  <a:lnTo>
                    <a:pt x="2105504" y="1004231"/>
                  </a:lnTo>
                  <a:lnTo>
                    <a:pt x="2147037" y="977700"/>
                  </a:lnTo>
                  <a:lnTo>
                    <a:pt x="2184068" y="945522"/>
                  </a:lnTo>
                  <a:lnTo>
                    <a:pt x="2216395" y="908484"/>
                  </a:lnTo>
                  <a:lnTo>
                    <a:pt x="2243815" y="867373"/>
                  </a:lnTo>
                  <a:lnTo>
                    <a:pt x="2266127" y="822975"/>
                  </a:lnTo>
                  <a:lnTo>
                    <a:pt x="2283128" y="776078"/>
                  </a:lnTo>
                  <a:lnTo>
                    <a:pt x="2294616" y="727469"/>
                  </a:lnTo>
                  <a:lnTo>
                    <a:pt x="2300388" y="677935"/>
                  </a:lnTo>
                  <a:lnTo>
                    <a:pt x="2300242" y="628263"/>
                  </a:lnTo>
                  <a:lnTo>
                    <a:pt x="2294428" y="579263"/>
                  </a:lnTo>
                  <a:lnTo>
                    <a:pt x="2283557" y="531378"/>
                  </a:lnTo>
                  <a:lnTo>
                    <a:pt x="2267986" y="484846"/>
                  </a:lnTo>
                  <a:lnTo>
                    <a:pt x="2248073" y="439906"/>
                  </a:lnTo>
                  <a:lnTo>
                    <a:pt x="2224175" y="396795"/>
                  </a:lnTo>
                  <a:lnTo>
                    <a:pt x="2196652" y="355752"/>
                  </a:lnTo>
                  <a:lnTo>
                    <a:pt x="2165860" y="317014"/>
                  </a:lnTo>
                  <a:lnTo>
                    <a:pt x="2132158" y="280819"/>
                  </a:lnTo>
                  <a:lnTo>
                    <a:pt x="2095902" y="247406"/>
                  </a:lnTo>
                  <a:lnTo>
                    <a:pt x="2057493" y="216827"/>
                  </a:lnTo>
                  <a:lnTo>
                    <a:pt x="2017245" y="188883"/>
                  </a:lnTo>
                  <a:lnTo>
                    <a:pt x="1975363" y="163435"/>
                  </a:lnTo>
                  <a:lnTo>
                    <a:pt x="1932047" y="140342"/>
                  </a:lnTo>
                  <a:lnTo>
                    <a:pt x="1887502" y="119465"/>
                  </a:lnTo>
                  <a:lnTo>
                    <a:pt x="1841930" y="100664"/>
                  </a:lnTo>
                  <a:lnTo>
                    <a:pt x="1795533" y="83799"/>
                  </a:lnTo>
                  <a:lnTo>
                    <a:pt x="1748514" y="68730"/>
                  </a:lnTo>
                  <a:lnTo>
                    <a:pt x="1701077" y="55317"/>
                  </a:lnTo>
                  <a:lnTo>
                    <a:pt x="1653867" y="43685"/>
                  </a:lnTo>
                  <a:lnTo>
                    <a:pt x="1606458" y="33430"/>
                  </a:lnTo>
                  <a:lnTo>
                    <a:pt x="1558879" y="24548"/>
                  </a:lnTo>
                  <a:lnTo>
                    <a:pt x="1511157" y="17038"/>
                  </a:lnTo>
                  <a:lnTo>
                    <a:pt x="1463322" y="10899"/>
                  </a:lnTo>
                  <a:lnTo>
                    <a:pt x="1415399" y="6127"/>
                  </a:lnTo>
                  <a:lnTo>
                    <a:pt x="1367418" y="2722"/>
                  </a:lnTo>
                  <a:lnTo>
                    <a:pt x="1319407" y="680"/>
                  </a:lnTo>
                  <a:lnTo>
                    <a:pt x="1271393" y="0"/>
                  </a:lnTo>
                  <a:close/>
                </a:path>
              </a:pathLst>
            </a:custGeom>
            <a:solidFill>
              <a:srgbClr val="426B7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44"/>
            <p:cNvSpPr/>
            <p:nvPr/>
          </p:nvSpPr>
          <p:spPr>
            <a:xfrm>
              <a:off x="16092301" y="5841008"/>
              <a:ext cx="50165" cy="12065"/>
            </a:xfrm>
            <a:custGeom>
              <a:avLst/>
              <a:gdLst/>
              <a:ahLst/>
              <a:cxnLst/>
              <a:rect l="l" t="t" r="r" b="b"/>
              <a:pathLst>
                <a:path w="50165" h="12064">
                  <a:moveTo>
                    <a:pt x="47261" y="0"/>
                  </a:moveTo>
                  <a:lnTo>
                    <a:pt x="42015" y="1394"/>
                  </a:lnTo>
                  <a:lnTo>
                    <a:pt x="34400" y="3630"/>
                  </a:lnTo>
                  <a:lnTo>
                    <a:pt x="24952" y="6068"/>
                  </a:lnTo>
                  <a:lnTo>
                    <a:pt x="11381" y="9156"/>
                  </a:lnTo>
                  <a:lnTo>
                    <a:pt x="0" y="9586"/>
                  </a:lnTo>
                  <a:lnTo>
                    <a:pt x="0" y="10758"/>
                  </a:lnTo>
                  <a:lnTo>
                    <a:pt x="12969" y="11677"/>
                  </a:lnTo>
                  <a:lnTo>
                    <a:pt x="25778" y="10159"/>
                  </a:lnTo>
                  <a:lnTo>
                    <a:pt x="38097" y="6273"/>
                  </a:lnTo>
                  <a:lnTo>
                    <a:pt x="49600" y="89"/>
                  </a:lnTo>
                  <a:lnTo>
                    <a:pt x="47261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5" name="object 4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28094" y="5687387"/>
              <a:ext cx="253625" cy="160109"/>
            </a:xfrm>
            <a:prstGeom prst="rect">
              <a:avLst/>
            </a:prstGeom>
          </p:spPr>
        </p:pic>
        <p:sp>
          <p:nvSpPr>
            <p:cNvPr id="16" name="object 46"/>
            <p:cNvSpPr/>
            <p:nvPr/>
          </p:nvSpPr>
          <p:spPr>
            <a:xfrm>
              <a:off x="16008756" y="5693200"/>
              <a:ext cx="412115" cy="157480"/>
            </a:xfrm>
            <a:custGeom>
              <a:avLst/>
              <a:gdLst/>
              <a:ahLst/>
              <a:cxnLst/>
              <a:rect l="l" t="t" r="r" b="b"/>
              <a:pathLst>
                <a:path w="412115" h="157479">
                  <a:moveTo>
                    <a:pt x="72161" y="102450"/>
                  </a:moveTo>
                  <a:lnTo>
                    <a:pt x="72161" y="102666"/>
                  </a:lnTo>
                  <a:lnTo>
                    <a:pt x="72161" y="102450"/>
                  </a:lnTo>
                  <a:close/>
                </a:path>
                <a:path w="412115" h="157479">
                  <a:moveTo>
                    <a:pt x="72682" y="102755"/>
                  </a:moveTo>
                  <a:lnTo>
                    <a:pt x="72085" y="101828"/>
                  </a:lnTo>
                  <a:lnTo>
                    <a:pt x="71348" y="100990"/>
                  </a:lnTo>
                  <a:lnTo>
                    <a:pt x="70485" y="100304"/>
                  </a:lnTo>
                  <a:lnTo>
                    <a:pt x="72682" y="102755"/>
                  </a:lnTo>
                  <a:close/>
                </a:path>
                <a:path w="412115" h="157479">
                  <a:moveTo>
                    <a:pt x="79883" y="0"/>
                  </a:moveTo>
                  <a:lnTo>
                    <a:pt x="69710" y="800"/>
                  </a:lnTo>
                  <a:lnTo>
                    <a:pt x="59588" y="2095"/>
                  </a:lnTo>
                  <a:lnTo>
                    <a:pt x="49542" y="3848"/>
                  </a:lnTo>
                  <a:lnTo>
                    <a:pt x="39573" y="6083"/>
                  </a:lnTo>
                  <a:lnTo>
                    <a:pt x="29502" y="7810"/>
                  </a:lnTo>
                  <a:lnTo>
                    <a:pt x="22186" y="9461"/>
                  </a:lnTo>
                  <a:lnTo>
                    <a:pt x="22771" y="3086"/>
                  </a:lnTo>
                  <a:lnTo>
                    <a:pt x="20688" y="9804"/>
                  </a:lnTo>
                  <a:lnTo>
                    <a:pt x="19532" y="10058"/>
                  </a:lnTo>
                  <a:lnTo>
                    <a:pt x="9690" y="12839"/>
                  </a:lnTo>
                  <a:lnTo>
                    <a:pt x="0" y="16116"/>
                  </a:lnTo>
                  <a:lnTo>
                    <a:pt x="10172" y="15303"/>
                  </a:lnTo>
                  <a:lnTo>
                    <a:pt x="19519" y="14122"/>
                  </a:lnTo>
                  <a:lnTo>
                    <a:pt x="18948" y="16294"/>
                  </a:lnTo>
                  <a:lnTo>
                    <a:pt x="17437" y="22999"/>
                  </a:lnTo>
                  <a:lnTo>
                    <a:pt x="16179" y="29781"/>
                  </a:lnTo>
                  <a:lnTo>
                    <a:pt x="13157" y="43992"/>
                  </a:lnTo>
                  <a:lnTo>
                    <a:pt x="10083" y="58978"/>
                  </a:lnTo>
                  <a:lnTo>
                    <a:pt x="8826" y="65227"/>
                  </a:lnTo>
                  <a:lnTo>
                    <a:pt x="7924" y="65303"/>
                  </a:lnTo>
                  <a:lnTo>
                    <a:pt x="1041" y="66154"/>
                  </a:lnTo>
                  <a:lnTo>
                    <a:pt x="7886" y="67754"/>
                  </a:lnTo>
                  <a:lnTo>
                    <a:pt x="8318" y="67818"/>
                  </a:lnTo>
                  <a:lnTo>
                    <a:pt x="6642" y="76225"/>
                  </a:lnTo>
                  <a:lnTo>
                    <a:pt x="723" y="106603"/>
                  </a:lnTo>
                  <a:lnTo>
                    <a:pt x="381" y="108038"/>
                  </a:lnTo>
                  <a:lnTo>
                    <a:pt x="165" y="109499"/>
                  </a:lnTo>
                  <a:lnTo>
                    <a:pt x="152" y="111620"/>
                  </a:lnTo>
                  <a:lnTo>
                    <a:pt x="254" y="113182"/>
                  </a:lnTo>
                  <a:lnTo>
                    <a:pt x="1841" y="115036"/>
                  </a:lnTo>
                  <a:lnTo>
                    <a:pt x="5422" y="115773"/>
                  </a:lnTo>
                  <a:lnTo>
                    <a:pt x="6908" y="115773"/>
                  </a:lnTo>
                  <a:lnTo>
                    <a:pt x="8343" y="115455"/>
                  </a:lnTo>
                  <a:lnTo>
                    <a:pt x="29083" y="111823"/>
                  </a:lnTo>
                  <a:lnTo>
                    <a:pt x="52044" y="107721"/>
                  </a:lnTo>
                  <a:lnTo>
                    <a:pt x="60972" y="105994"/>
                  </a:lnTo>
                  <a:lnTo>
                    <a:pt x="67919" y="104533"/>
                  </a:lnTo>
                  <a:lnTo>
                    <a:pt x="72682" y="103403"/>
                  </a:lnTo>
                  <a:lnTo>
                    <a:pt x="72529" y="103187"/>
                  </a:lnTo>
                  <a:lnTo>
                    <a:pt x="72161" y="102666"/>
                  </a:lnTo>
                  <a:lnTo>
                    <a:pt x="72161" y="103187"/>
                  </a:lnTo>
                  <a:lnTo>
                    <a:pt x="72047" y="102501"/>
                  </a:lnTo>
                  <a:lnTo>
                    <a:pt x="70485" y="100304"/>
                  </a:lnTo>
                  <a:lnTo>
                    <a:pt x="70485" y="101371"/>
                  </a:lnTo>
                  <a:lnTo>
                    <a:pt x="71526" y="102501"/>
                  </a:lnTo>
                  <a:lnTo>
                    <a:pt x="67538" y="102895"/>
                  </a:lnTo>
                  <a:lnTo>
                    <a:pt x="60604" y="103746"/>
                  </a:lnTo>
                  <a:lnTo>
                    <a:pt x="40830" y="106502"/>
                  </a:lnTo>
                  <a:lnTo>
                    <a:pt x="7835" y="111620"/>
                  </a:lnTo>
                  <a:lnTo>
                    <a:pt x="6832" y="111823"/>
                  </a:lnTo>
                  <a:lnTo>
                    <a:pt x="5803" y="111823"/>
                  </a:lnTo>
                  <a:lnTo>
                    <a:pt x="4813" y="111620"/>
                  </a:lnTo>
                  <a:lnTo>
                    <a:pt x="4076" y="110769"/>
                  </a:lnTo>
                  <a:lnTo>
                    <a:pt x="4165" y="109499"/>
                  </a:lnTo>
                  <a:lnTo>
                    <a:pt x="4318" y="108534"/>
                  </a:lnTo>
                  <a:lnTo>
                    <a:pt x="4597" y="107454"/>
                  </a:lnTo>
                  <a:lnTo>
                    <a:pt x="5842" y="100838"/>
                  </a:lnTo>
                  <a:lnTo>
                    <a:pt x="6896" y="98272"/>
                  </a:lnTo>
                  <a:lnTo>
                    <a:pt x="6896" y="95504"/>
                  </a:lnTo>
                  <a:lnTo>
                    <a:pt x="10426" y="76962"/>
                  </a:lnTo>
                  <a:lnTo>
                    <a:pt x="12026" y="68300"/>
                  </a:lnTo>
                  <a:lnTo>
                    <a:pt x="14820" y="68656"/>
                  </a:lnTo>
                  <a:lnTo>
                    <a:pt x="21818" y="68872"/>
                  </a:lnTo>
                  <a:lnTo>
                    <a:pt x="28829" y="68389"/>
                  </a:lnTo>
                  <a:lnTo>
                    <a:pt x="35839" y="68097"/>
                  </a:lnTo>
                  <a:lnTo>
                    <a:pt x="42773" y="67081"/>
                  </a:lnTo>
                  <a:lnTo>
                    <a:pt x="49568" y="65366"/>
                  </a:lnTo>
                  <a:lnTo>
                    <a:pt x="56172" y="62966"/>
                  </a:lnTo>
                  <a:lnTo>
                    <a:pt x="49301" y="62877"/>
                  </a:lnTo>
                  <a:lnTo>
                    <a:pt x="42418" y="63080"/>
                  </a:lnTo>
                  <a:lnTo>
                    <a:pt x="35560" y="63576"/>
                  </a:lnTo>
                  <a:lnTo>
                    <a:pt x="28714" y="64338"/>
                  </a:lnTo>
                  <a:lnTo>
                    <a:pt x="21767" y="64389"/>
                  </a:lnTo>
                  <a:lnTo>
                    <a:pt x="14846" y="64706"/>
                  </a:lnTo>
                  <a:lnTo>
                    <a:pt x="12661" y="64897"/>
                  </a:lnTo>
                  <a:lnTo>
                    <a:pt x="13766" y="58978"/>
                  </a:lnTo>
                  <a:lnTo>
                    <a:pt x="16586" y="43383"/>
                  </a:lnTo>
                  <a:lnTo>
                    <a:pt x="18999" y="29781"/>
                  </a:lnTo>
                  <a:lnTo>
                    <a:pt x="20218" y="23558"/>
                  </a:lnTo>
                  <a:lnTo>
                    <a:pt x="21297" y="16764"/>
                  </a:lnTo>
                  <a:lnTo>
                    <a:pt x="21653" y="13792"/>
                  </a:lnTo>
                  <a:lnTo>
                    <a:pt x="30340" y="12255"/>
                  </a:lnTo>
                  <a:lnTo>
                    <a:pt x="40309" y="10020"/>
                  </a:lnTo>
                  <a:lnTo>
                    <a:pt x="50380" y="8293"/>
                  </a:lnTo>
                  <a:lnTo>
                    <a:pt x="60350" y="6045"/>
                  </a:lnTo>
                  <a:lnTo>
                    <a:pt x="70192" y="3276"/>
                  </a:lnTo>
                  <a:lnTo>
                    <a:pt x="79883" y="0"/>
                  </a:lnTo>
                  <a:close/>
                </a:path>
                <a:path w="412115" h="157479">
                  <a:moveTo>
                    <a:pt x="111963" y="77609"/>
                  </a:moveTo>
                  <a:lnTo>
                    <a:pt x="111379" y="76720"/>
                  </a:lnTo>
                  <a:lnTo>
                    <a:pt x="109372" y="76225"/>
                  </a:lnTo>
                  <a:lnTo>
                    <a:pt x="108419" y="76822"/>
                  </a:lnTo>
                  <a:lnTo>
                    <a:pt x="108178" y="77787"/>
                  </a:lnTo>
                  <a:lnTo>
                    <a:pt x="105613" y="85039"/>
                  </a:lnTo>
                  <a:lnTo>
                    <a:pt x="85839" y="113855"/>
                  </a:lnTo>
                  <a:lnTo>
                    <a:pt x="89623" y="112128"/>
                  </a:lnTo>
                  <a:lnTo>
                    <a:pt x="92989" y="109537"/>
                  </a:lnTo>
                  <a:lnTo>
                    <a:pt x="95643" y="106286"/>
                  </a:lnTo>
                  <a:lnTo>
                    <a:pt x="100863" y="100215"/>
                  </a:lnTo>
                  <a:lnTo>
                    <a:pt x="105308" y="93573"/>
                  </a:lnTo>
                  <a:lnTo>
                    <a:pt x="106730" y="90792"/>
                  </a:lnTo>
                  <a:lnTo>
                    <a:pt x="106603" y="98539"/>
                  </a:lnTo>
                  <a:lnTo>
                    <a:pt x="106324" y="104686"/>
                  </a:lnTo>
                  <a:lnTo>
                    <a:pt x="106210" y="108216"/>
                  </a:lnTo>
                  <a:lnTo>
                    <a:pt x="106108" y="119659"/>
                  </a:lnTo>
                  <a:lnTo>
                    <a:pt x="106235" y="128384"/>
                  </a:lnTo>
                  <a:lnTo>
                    <a:pt x="106718" y="139153"/>
                  </a:lnTo>
                  <a:lnTo>
                    <a:pt x="106794" y="145313"/>
                  </a:lnTo>
                  <a:lnTo>
                    <a:pt x="107594" y="151333"/>
                  </a:lnTo>
                  <a:lnTo>
                    <a:pt x="109131" y="157187"/>
                  </a:lnTo>
                  <a:lnTo>
                    <a:pt x="109880" y="151206"/>
                  </a:lnTo>
                  <a:lnTo>
                    <a:pt x="110096" y="145161"/>
                  </a:lnTo>
                  <a:lnTo>
                    <a:pt x="109766" y="139255"/>
                  </a:lnTo>
                  <a:lnTo>
                    <a:pt x="109880" y="117487"/>
                  </a:lnTo>
                  <a:lnTo>
                    <a:pt x="110096" y="109537"/>
                  </a:lnTo>
                  <a:lnTo>
                    <a:pt x="110680" y="95935"/>
                  </a:lnTo>
                  <a:lnTo>
                    <a:pt x="111010" y="89852"/>
                  </a:lnTo>
                  <a:lnTo>
                    <a:pt x="111836" y="83985"/>
                  </a:lnTo>
                  <a:lnTo>
                    <a:pt x="111899" y="78105"/>
                  </a:lnTo>
                  <a:lnTo>
                    <a:pt x="111963" y="77609"/>
                  </a:lnTo>
                  <a:close/>
                </a:path>
                <a:path w="412115" h="157479">
                  <a:moveTo>
                    <a:pt x="204558" y="67221"/>
                  </a:moveTo>
                  <a:lnTo>
                    <a:pt x="188493" y="68516"/>
                  </a:lnTo>
                  <a:lnTo>
                    <a:pt x="173837" y="69977"/>
                  </a:lnTo>
                  <a:lnTo>
                    <a:pt x="173228" y="66294"/>
                  </a:lnTo>
                  <a:lnTo>
                    <a:pt x="171373" y="58216"/>
                  </a:lnTo>
                  <a:lnTo>
                    <a:pt x="169037" y="50266"/>
                  </a:lnTo>
                  <a:lnTo>
                    <a:pt x="166243" y="42468"/>
                  </a:lnTo>
                  <a:lnTo>
                    <a:pt x="166636" y="50850"/>
                  </a:lnTo>
                  <a:lnTo>
                    <a:pt x="167525" y="59194"/>
                  </a:lnTo>
                  <a:lnTo>
                    <a:pt x="168884" y="67475"/>
                  </a:lnTo>
                  <a:lnTo>
                    <a:pt x="169545" y="70472"/>
                  </a:lnTo>
                  <a:lnTo>
                    <a:pt x="156425" y="72034"/>
                  </a:lnTo>
                  <a:lnTo>
                    <a:pt x="140449" y="74269"/>
                  </a:lnTo>
                  <a:lnTo>
                    <a:pt x="156679" y="75006"/>
                  </a:lnTo>
                  <a:lnTo>
                    <a:pt x="170395" y="74218"/>
                  </a:lnTo>
                  <a:lnTo>
                    <a:pt x="170726" y="75653"/>
                  </a:lnTo>
                  <a:lnTo>
                    <a:pt x="172110" y="83845"/>
                  </a:lnTo>
                  <a:lnTo>
                    <a:pt x="173977" y="91935"/>
                  </a:lnTo>
                  <a:lnTo>
                    <a:pt x="176339" y="99885"/>
                  </a:lnTo>
                  <a:lnTo>
                    <a:pt x="179184" y="107670"/>
                  </a:lnTo>
                  <a:lnTo>
                    <a:pt x="178739" y="99288"/>
                  </a:lnTo>
                  <a:lnTo>
                    <a:pt x="177825" y="90944"/>
                  </a:lnTo>
                  <a:lnTo>
                    <a:pt x="176441" y="82664"/>
                  </a:lnTo>
                  <a:lnTo>
                    <a:pt x="174599" y="74485"/>
                  </a:lnTo>
                  <a:lnTo>
                    <a:pt x="174472" y="73812"/>
                  </a:lnTo>
                  <a:lnTo>
                    <a:pt x="188861" y="71462"/>
                  </a:lnTo>
                  <a:lnTo>
                    <a:pt x="204558" y="67221"/>
                  </a:lnTo>
                  <a:close/>
                </a:path>
                <a:path w="412115" h="157479">
                  <a:moveTo>
                    <a:pt x="305752" y="3835"/>
                  </a:moveTo>
                  <a:lnTo>
                    <a:pt x="297459" y="3111"/>
                  </a:lnTo>
                  <a:lnTo>
                    <a:pt x="289140" y="2870"/>
                  </a:lnTo>
                  <a:lnTo>
                    <a:pt x="280835" y="3111"/>
                  </a:lnTo>
                  <a:lnTo>
                    <a:pt x="272542" y="3835"/>
                  </a:lnTo>
                  <a:lnTo>
                    <a:pt x="264223" y="4038"/>
                  </a:lnTo>
                  <a:lnTo>
                    <a:pt x="255943" y="4737"/>
                  </a:lnTo>
                  <a:lnTo>
                    <a:pt x="247700" y="5918"/>
                  </a:lnTo>
                  <a:lnTo>
                    <a:pt x="244170" y="6642"/>
                  </a:lnTo>
                  <a:lnTo>
                    <a:pt x="244132" y="5334"/>
                  </a:lnTo>
                  <a:lnTo>
                    <a:pt x="243865" y="6705"/>
                  </a:lnTo>
                  <a:lnTo>
                    <a:pt x="239547" y="7569"/>
                  </a:lnTo>
                  <a:lnTo>
                    <a:pt x="243624" y="7937"/>
                  </a:lnTo>
                  <a:lnTo>
                    <a:pt x="242862" y="11849"/>
                  </a:lnTo>
                  <a:lnTo>
                    <a:pt x="241846" y="18364"/>
                  </a:lnTo>
                  <a:lnTo>
                    <a:pt x="241084" y="24879"/>
                  </a:lnTo>
                  <a:lnTo>
                    <a:pt x="240563" y="31369"/>
                  </a:lnTo>
                  <a:lnTo>
                    <a:pt x="239179" y="44513"/>
                  </a:lnTo>
                  <a:lnTo>
                    <a:pt x="237705" y="59563"/>
                  </a:lnTo>
                  <a:lnTo>
                    <a:pt x="236982" y="67373"/>
                  </a:lnTo>
                  <a:lnTo>
                    <a:pt x="235051" y="68186"/>
                  </a:lnTo>
                  <a:lnTo>
                    <a:pt x="236880" y="68402"/>
                  </a:lnTo>
                  <a:lnTo>
                    <a:pt x="236169" y="76174"/>
                  </a:lnTo>
                  <a:lnTo>
                    <a:pt x="234619" y="94018"/>
                  </a:lnTo>
                  <a:lnTo>
                    <a:pt x="234111" y="100736"/>
                  </a:lnTo>
                  <a:lnTo>
                    <a:pt x="233489" y="107454"/>
                  </a:lnTo>
                  <a:lnTo>
                    <a:pt x="233083" y="112471"/>
                  </a:lnTo>
                  <a:lnTo>
                    <a:pt x="232968" y="115138"/>
                  </a:lnTo>
                  <a:lnTo>
                    <a:pt x="233819" y="116001"/>
                  </a:lnTo>
                  <a:lnTo>
                    <a:pt x="246900" y="116154"/>
                  </a:lnTo>
                  <a:lnTo>
                    <a:pt x="258940" y="115671"/>
                  </a:lnTo>
                  <a:lnTo>
                    <a:pt x="270941" y="114554"/>
                  </a:lnTo>
                  <a:lnTo>
                    <a:pt x="272669" y="114300"/>
                  </a:lnTo>
                  <a:lnTo>
                    <a:pt x="282879" y="112788"/>
                  </a:lnTo>
                  <a:lnTo>
                    <a:pt x="285483" y="112471"/>
                  </a:lnTo>
                  <a:lnTo>
                    <a:pt x="289242" y="112001"/>
                  </a:lnTo>
                  <a:lnTo>
                    <a:pt x="295503" y="110388"/>
                  </a:lnTo>
                  <a:lnTo>
                    <a:pt x="301472" y="107988"/>
                  </a:lnTo>
                  <a:lnTo>
                    <a:pt x="301256" y="107556"/>
                  </a:lnTo>
                  <a:lnTo>
                    <a:pt x="294259" y="108839"/>
                  </a:lnTo>
                  <a:lnTo>
                    <a:pt x="282460" y="110439"/>
                  </a:lnTo>
                  <a:lnTo>
                    <a:pt x="270624" y="111607"/>
                  </a:lnTo>
                  <a:lnTo>
                    <a:pt x="258737" y="112293"/>
                  </a:lnTo>
                  <a:lnTo>
                    <a:pt x="246849" y="112471"/>
                  </a:lnTo>
                  <a:lnTo>
                    <a:pt x="236994" y="112204"/>
                  </a:lnTo>
                  <a:lnTo>
                    <a:pt x="237388" y="107454"/>
                  </a:lnTo>
                  <a:lnTo>
                    <a:pt x="238633" y="93700"/>
                  </a:lnTo>
                  <a:lnTo>
                    <a:pt x="240118" y="75857"/>
                  </a:lnTo>
                  <a:lnTo>
                    <a:pt x="240665" y="68821"/>
                  </a:lnTo>
                  <a:lnTo>
                    <a:pt x="242874" y="69062"/>
                  </a:lnTo>
                  <a:lnTo>
                    <a:pt x="250786" y="68554"/>
                  </a:lnTo>
                  <a:lnTo>
                    <a:pt x="258432" y="66687"/>
                  </a:lnTo>
                  <a:lnTo>
                    <a:pt x="266242" y="66090"/>
                  </a:lnTo>
                  <a:lnTo>
                    <a:pt x="273888" y="64223"/>
                  </a:lnTo>
                  <a:lnTo>
                    <a:pt x="281101" y="61137"/>
                  </a:lnTo>
                  <a:lnTo>
                    <a:pt x="273316" y="60274"/>
                  </a:lnTo>
                  <a:lnTo>
                    <a:pt x="265430" y="60782"/>
                  </a:lnTo>
                  <a:lnTo>
                    <a:pt x="257822" y="62636"/>
                  </a:lnTo>
                  <a:lnTo>
                    <a:pt x="249986" y="63220"/>
                  </a:lnTo>
                  <a:lnTo>
                    <a:pt x="242303" y="65100"/>
                  </a:lnTo>
                  <a:lnTo>
                    <a:pt x="240906" y="65697"/>
                  </a:lnTo>
                  <a:lnTo>
                    <a:pt x="241414" y="59258"/>
                  </a:lnTo>
                  <a:lnTo>
                    <a:pt x="242481" y="44246"/>
                  </a:lnTo>
                  <a:lnTo>
                    <a:pt x="243319" y="31153"/>
                  </a:lnTo>
                  <a:lnTo>
                    <a:pt x="243941" y="24650"/>
                  </a:lnTo>
                  <a:lnTo>
                    <a:pt x="244271" y="18364"/>
                  </a:lnTo>
                  <a:lnTo>
                    <a:pt x="244335" y="11734"/>
                  </a:lnTo>
                  <a:lnTo>
                    <a:pt x="244208" y="7988"/>
                  </a:lnTo>
                  <a:lnTo>
                    <a:pt x="247840" y="8293"/>
                  </a:lnTo>
                  <a:lnTo>
                    <a:pt x="256146" y="8534"/>
                  </a:lnTo>
                  <a:lnTo>
                    <a:pt x="264464" y="8293"/>
                  </a:lnTo>
                  <a:lnTo>
                    <a:pt x="272757" y="7569"/>
                  </a:lnTo>
                  <a:lnTo>
                    <a:pt x="281076" y="7366"/>
                  </a:lnTo>
                  <a:lnTo>
                    <a:pt x="289356" y="6680"/>
                  </a:lnTo>
                  <a:lnTo>
                    <a:pt x="297599" y="5499"/>
                  </a:lnTo>
                  <a:lnTo>
                    <a:pt x="305752" y="3835"/>
                  </a:lnTo>
                  <a:close/>
                </a:path>
                <a:path w="412115" h="157479">
                  <a:moveTo>
                    <a:pt x="357225" y="78536"/>
                  </a:moveTo>
                  <a:lnTo>
                    <a:pt x="348538" y="85102"/>
                  </a:lnTo>
                  <a:lnTo>
                    <a:pt x="340283" y="92214"/>
                  </a:lnTo>
                  <a:lnTo>
                    <a:pt x="334149" y="98221"/>
                  </a:lnTo>
                  <a:lnTo>
                    <a:pt x="330923" y="88138"/>
                  </a:lnTo>
                  <a:lnTo>
                    <a:pt x="327126" y="77939"/>
                  </a:lnTo>
                  <a:lnTo>
                    <a:pt x="322872" y="67945"/>
                  </a:lnTo>
                  <a:lnTo>
                    <a:pt x="318173" y="58153"/>
                  </a:lnTo>
                  <a:lnTo>
                    <a:pt x="320535" y="68795"/>
                  </a:lnTo>
                  <a:lnTo>
                    <a:pt x="323392" y="79311"/>
                  </a:lnTo>
                  <a:lnTo>
                    <a:pt x="326707" y="89674"/>
                  </a:lnTo>
                  <a:lnTo>
                    <a:pt x="330492" y="99885"/>
                  </a:lnTo>
                  <a:lnTo>
                    <a:pt x="331012" y="101511"/>
                  </a:lnTo>
                  <a:lnTo>
                    <a:pt x="318516" y="115430"/>
                  </a:lnTo>
                  <a:lnTo>
                    <a:pt x="312140" y="123126"/>
                  </a:lnTo>
                  <a:lnTo>
                    <a:pt x="306082" y="131064"/>
                  </a:lnTo>
                  <a:lnTo>
                    <a:pt x="300621" y="138811"/>
                  </a:lnTo>
                  <a:lnTo>
                    <a:pt x="300329" y="139039"/>
                  </a:lnTo>
                  <a:lnTo>
                    <a:pt x="300316" y="140220"/>
                  </a:lnTo>
                  <a:lnTo>
                    <a:pt x="301472" y="140220"/>
                  </a:lnTo>
                  <a:lnTo>
                    <a:pt x="301955" y="139573"/>
                  </a:lnTo>
                  <a:lnTo>
                    <a:pt x="304533" y="136791"/>
                  </a:lnTo>
                  <a:lnTo>
                    <a:pt x="305917" y="135293"/>
                  </a:lnTo>
                  <a:lnTo>
                    <a:pt x="319493" y="119989"/>
                  </a:lnTo>
                  <a:lnTo>
                    <a:pt x="327990" y="110553"/>
                  </a:lnTo>
                  <a:lnTo>
                    <a:pt x="332473" y="106032"/>
                  </a:lnTo>
                  <a:lnTo>
                    <a:pt x="333844" y="110223"/>
                  </a:lnTo>
                  <a:lnTo>
                    <a:pt x="337667" y="120383"/>
                  </a:lnTo>
                  <a:lnTo>
                    <a:pt x="341947" y="130352"/>
                  </a:lnTo>
                  <a:lnTo>
                    <a:pt x="346684" y="140106"/>
                  </a:lnTo>
                  <a:lnTo>
                    <a:pt x="344271" y="129501"/>
                  </a:lnTo>
                  <a:lnTo>
                    <a:pt x="341388" y="119011"/>
                  </a:lnTo>
                  <a:lnTo>
                    <a:pt x="338048" y="108673"/>
                  </a:lnTo>
                  <a:lnTo>
                    <a:pt x="335800" y="102666"/>
                  </a:lnTo>
                  <a:lnTo>
                    <a:pt x="343052" y="94957"/>
                  </a:lnTo>
                  <a:lnTo>
                    <a:pt x="350253" y="86855"/>
                  </a:lnTo>
                  <a:lnTo>
                    <a:pt x="357225" y="78536"/>
                  </a:lnTo>
                  <a:close/>
                </a:path>
                <a:path w="412115" h="157479">
                  <a:moveTo>
                    <a:pt x="410438" y="110464"/>
                  </a:moveTo>
                  <a:lnTo>
                    <a:pt x="410171" y="93154"/>
                  </a:lnTo>
                  <a:lnTo>
                    <a:pt x="408698" y="101244"/>
                  </a:lnTo>
                  <a:lnTo>
                    <a:pt x="407009" y="109270"/>
                  </a:lnTo>
                  <a:lnTo>
                    <a:pt x="392341" y="147764"/>
                  </a:lnTo>
                  <a:lnTo>
                    <a:pt x="388353" y="155054"/>
                  </a:lnTo>
                  <a:lnTo>
                    <a:pt x="388353" y="155587"/>
                  </a:lnTo>
                  <a:lnTo>
                    <a:pt x="399275" y="142379"/>
                  </a:lnTo>
                  <a:lnTo>
                    <a:pt x="406730" y="127101"/>
                  </a:lnTo>
                  <a:lnTo>
                    <a:pt x="410438" y="110464"/>
                  </a:lnTo>
                  <a:close/>
                </a:path>
                <a:path w="412115" h="157479">
                  <a:moveTo>
                    <a:pt x="411530" y="60502"/>
                  </a:moveTo>
                  <a:lnTo>
                    <a:pt x="411429" y="58686"/>
                  </a:lnTo>
                  <a:lnTo>
                    <a:pt x="411213" y="58051"/>
                  </a:lnTo>
                  <a:lnTo>
                    <a:pt x="410692" y="56451"/>
                  </a:lnTo>
                  <a:lnTo>
                    <a:pt x="410070" y="55486"/>
                  </a:lnTo>
                  <a:lnTo>
                    <a:pt x="407568" y="55486"/>
                  </a:lnTo>
                  <a:lnTo>
                    <a:pt x="406730" y="56769"/>
                  </a:lnTo>
                  <a:lnTo>
                    <a:pt x="405676" y="59436"/>
                  </a:lnTo>
                  <a:lnTo>
                    <a:pt x="404749" y="62001"/>
                  </a:lnTo>
                  <a:lnTo>
                    <a:pt x="405676" y="62636"/>
                  </a:lnTo>
                  <a:lnTo>
                    <a:pt x="406628" y="63169"/>
                  </a:lnTo>
                  <a:lnTo>
                    <a:pt x="408609" y="61137"/>
                  </a:lnTo>
                  <a:lnTo>
                    <a:pt x="409016" y="60629"/>
                  </a:lnTo>
                  <a:lnTo>
                    <a:pt x="409854" y="61366"/>
                  </a:lnTo>
                  <a:lnTo>
                    <a:pt x="411530" y="60502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7" name="object 4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95397" y="5918995"/>
              <a:ext cx="184587" cy="164235"/>
            </a:xfrm>
            <a:prstGeom prst="rect">
              <a:avLst/>
            </a:prstGeom>
          </p:spPr>
        </p:pic>
        <p:sp>
          <p:nvSpPr>
            <p:cNvPr id="18" name="object 48"/>
            <p:cNvSpPr/>
            <p:nvPr/>
          </p:nvSpPr>
          <p:spPr>
            <a:xfrm>
              <a:off x="15399148" y="6034139"/>
              <a:ext cx="26670" cy="5080"/>
            </a:xfrm>
            <a:custGeom>
              <a:avLst/>
              <a:gdLst/>
              <a:ahLst/>
              <a:cxnLst/>
              <a:rect l="l" t="t" r="r" b="b"/>
              <a:pathLst>
                <a:path w="26669" h="5079">
                  <a:moveTo>
                    <a:pt x="20250" y="0"/>
                  </a:moveTo>
                  <a:lnTo>
                    <a:pt x="5842" y="858"/>
                  </a:lnTo>
                  <a:lnTo>
                    <a:pt x="0" y="2031"/>
                  </a:lnTo>
                  <a:lnTo>
                    <a:pt x="209" y="4376"/>
                  </a:lnTo>
                  <a:lnTo>
                    <a:pt x="6261" y="4806"/>
                  </a:lnTo>
                  <a:lnTo>
                    <a:pt x="20460" y="3947"/>
                  </a:lnTo>
                  <a:lnTo>
                    <a:pt x="26208" y="2670"/>
                  </a:lnTo>
                  <a:lnTo>
                    <a:pt x="26208" y="1602"/>
                  </a:lnTo>
                  <a:lnTo>
                    <a:pt x="26208" y="429"/>
                  </a:lnTo>
                  <a:lnTo>
                    <a:pt x="20250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" name="object 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445092" y="5928061"/>
              <a:ext cx="159450" cy="156445"/>
            </a:xfrm>
            <a:prstGeom prst="rect">
              <a:avLst/>
            </a:prstGeom>
          </p:spPr>
        </p:pic>
        <p:sp>
          <p:nvSpPr>
            <p:cNvPr id="21" name="object 50"/>
            <p:cNvSpPr/>
            <p:nvPr/>
          </p:nvSpPr>
          <p:spPr>
            <a:xfrm>
              <a:off x="15174391" y="6114624"/>
              <a:ext cx="398145" cy="126364"/>
            </a:xfrm>
            <a:custGeom>
              <a:avLst/>
              <a:gdLst/>
              <a:ahLst/>
              <a:cxnLst/>
              <a:rect l="l" t="t" r="r" b="b"/>
              <a:pathLst>
                <a:path w="398144" h="126364">
                  <a:moveTo>
                    <a:pt x="114198" y="66814"/>
                  </a:moveTo>
                  <a:lnTo>
                    <a:pt x="113728" y="67157"/>
                  </a:lnTo>
                  <a:lnTo>
                    <a:pt x="111848" y="70205"/>
                  </a:lnTo>
                  <a:lnTo>
                    <a:pt x="111544" y="64757"/>
                  </a:lnTo>
                  <a:lnTo>
                    <a:pt x="110515" y="56756"/>
                  </a:lnTo>
                  <a:lnTo>
                    <a:pt x="110451" y="48336"/>
                  </a:lnTo>
                  <a:lnTo>
                    <a:pt x="110109" y="45466"/>
                  </a:lnTo>
                  <a:lnTo>
                    <a:pt x="109461" y="42672"/>
                  </a:lnTo>
                  <a:lnTo>
                    <a:pt x="108877" y="45504"/>
                  </a:lnTo>
                  <a:lnTo>
                    <a:pt x="108699" y="48425"/>
                  </a:lnTo>
                  <a:lnTo>
                    <a:pt x="108927" y="51206"/>
                  </a:lnTo>
                  <a:lnTo>
                    <a:pt x="108940" y="74688"/>
                  </a:lnTo>
                  <a:lnTo>
                    <a:pt x="110096" y="76174"/>
                  </a:lnTo>
                  <a:lnTo>
                    <a:pt x="110871" y="76276"/>
                  </a:lnTo>
                  <a:lnTo>
                    <a:pt x="111620" y="75780"/>
                  </a:lnTo>
                  <a:lnTo>
                    <a:pt x="111988" y="74574"/>
                  </a:lnTo>
                  <a:lnTo>
                    <a:pt x="112064" y="74320"/>
                  </a:lnTo>
                  <a:lnTo>
                    <a:pt x="114198" y="66814"/>
                  </a:lnTo>
                  <a:close/>
                </a:path>
                <a:path w="398144" h="126364">
                  <a:moveTo>
                    <a:pt x="126682" y="60794"/>
                  </a:moveTo>
                  <a:lnTo>
                    <a:pt x="122275" y="60566"/>
                  </a:lnTo>
                  <a:lnTo>
                    <a:pt x="114338" y="66357"/>
                  </a:lnTo>
                  <a:lnTo>
                    <a:pt x="114198" y="66814"/>
                  </a:lnTo>
                  <a:lnTo>
                    <a:pt x="120497" y="62280"/>
                  </a:lnTo>
                  <a:lnTo>
                    <a:pt x="126682" y="60794"/>
                  </a:lnTo>
                  <a:close/>
                </a:path>
                <a:path w="398144" h="126364">
                  <a:moveTo>
                    <a:pt x="150926" y="83972"/>
                  </a:moveTo>
                  <a:lnTo>
                    <a:pt x="128562" y="60337"/>
                  </a:lnTo>
                  <a:lnTo>
                    <a:pt x="126682" y="60794"/>
                  </a:lnTo>
                  <a:lnTo>
                    <a:pt x="131089" y="61023"/>
                  </a:lnTo>
                  <a:lnTo>
                    <a:pt x="132067" y="61163"/>
                  </a:lnTo>
                  <a:lnTo>
                    <a:pt x="138925" y="63830"/>
                  </a:lnTo>
                  <a:lnTo>
                    <a:pt x="144081" y="68821"/>
                  </a:lnTo>
                  <a:lnTo>
                    <a:pt x="147015" y="75399"/>
                  </a:lnTo>
                  <a:lnTo>
                    <a:pt x="147269" y="82905"/>
                  </a:lnTo>
                  <a:lnTo>
                    <a:pt x="145808" y="88722"/>
                  </a:lnTo>
                  <a:lnTo>
                    <a:pt x="142760" y="94018"/>
                  </a:lnTo>
                  <a:lnTo>
                    <a:pt x="138493" y="98158"/>
                  </a:lnTo>
                  <a:lnTo>
                    <a:pt x="134442" y="102260"/>
                  </a:lnTo>
                  <a:lnTo>
                    <a:pt x="130149" y="106108"/>
                  </a:lnTo>
                  <a:lnTo>
                    <a:pt x="125653" y="109689"/>
                  </a:lnTo>
                  <a:lnTo>
                    <a:pt x="120129" y="114300"/>
                  </a:lnTo>
                  <a:lnTo>
                    <a:pt x="114046" y="118021"/>
                  </a:lnTo>
                  <a:lnTo>
                    <a:pt x="107492" y="120802"/>
                  </a:lnTo>
                  <a:lnTo>
                    <a:pt x="100584" y="122593"/>
                  </a:lnTo>
                  <a:lnTo>
                    <a:pt x="94221" y="123215"/>
                  </a:lnTo>
                  <a:lnTo>
                    <a:pt x="87871" y="121221"/>
                  </a:lnTo>
                  <a:lnTo>
                    <a:pt x="82943" y="117055"/>
                  </a:lnTo>
                  <a:lnTo>
                    <a:pt x="79705" y="113855"/>
                  </a:lnTo>
                  <a:lnTo>
                    <a:pt x="78549" y="111290"/>
                  </a:lnTo>
                  <a:lnTo>
                    <a:pt x="78752" y="113969"/>
                  </a:lnTo>
                  <a:lnTo>
                    <a:pt x="79857" y="116497"/>
                  </a:lnTo>
                  <a:lnTo>
                    <a:pt x="81686" y="118440"/>
                  </a:lnTo>
                  <a:lnTo>
                    <a:pt x="86614" y="123545"/>
                  </a:lnTo>
                  <a:lnTo>
                    <a:pt x="93484" y="126199"/>
                  </a:lnTo>
                  <a:lnTo>
                    <a:pt x="100495" y="125691"/>
                  </a:lnTo>
                  <a:lnTo>
                    <a:pt x="127635" y="112890"/>
                  </a:lnTo>
                  <a:lnTo>
                    <a:pt x="132346" y="109321"/>
                  </a:lnTo>
                  <a:lnTo>
                    <a:pt x="136804" y="105435"/>
                  </a:lnTo>
                  <a:lnTo>
                    <a:pt x="140995" y="101257"/>
                  </a:lnTo>
                  <a:lnTo>
                    <a:pt x="145872" y="96596"/>
                  </a:lnTo>
                  <a:lnTo>
                    <a:pt x="149313" y="90589"/>
                  </a:lnTo>
                  <a:lnTo>
                    <a:pt x="150926" y="83972"/>
                  </a:lnTo>
                  <a:close/>
                </a:path>
                <a:path w="398144" h="126364">
                  <a:moveTo>
                    <a:pt x="153009" y="30822"/>
                  </a:moveTo>
                  <a:lnTo>
                    <a:pt x="151041" y="30886"/>
                  </a:lnTo>
                  <a:lnTo>
                    <a:pt x="137718" y="34277"/>
                  </a:lnTo>
                  <a:lnTo>
                    <a:pt x="127939" y="36372"/>
                  </a:lnTo>
                  <a:lnTo>
                    <a:pt x="121564" y="37071"/>
                  </a:lnTo>
                  <a:lnTo>
                    <a:pt x="115201" y="37934"/>
                  </a:lnTo>
                  <a:lnTo>
                    <a:pt x="108877" y="38989"/>
                  </a:lnTo>
                  <a:lnTo>
                    <a:pt x="102565" y="40208"/>
                  </a:lnTo>
                  <a:lnTo>
                    <a:pt x="109054" y="41465"/>
                  </a:lnTo>
                  <a:lnTo>
                    <a:pt x="115620" y="41884"/>
                  </a:lnTo>
                  <a:lnTo>
                    <a:pt x="122186" y="41465"/>
                  </a:lnTo>
                  <a:lnTo>
                    <a:pt x="128676" y="40208"/>
                  </a:lnTo>
                  <a:lnTo>
                    <a:pt x="135166" y="39103"/>
                  </a:lnTo>
                  <a:lnTo>
                    <a:pt x="141439" y="37147"/>
                  </a:lnTo>
                  <a:lnTo>
                    <a:pt x="147421" y="34378"/>
                  </a:lnTo>
                  <a:lnTo>
                    <a:pt x="153009" y="30822"/>
                  </a:lnTo>
                  <a:close/>
                </a:path>
                <a:path w="398144" h="126364">
                  <a:moveTo>
                    <a:pt x="397700" y="2540"/>
                  </a:moveTo>
                  <a:lnTo>
                    <a:pt x="395998" y="2540"/>
                  </a:lnTo>
                  <a:lnTo>
                    <a:pt x="395998" y="1270"/>
                  </a:lnTo>
                  <a:lnTo>
                    <a:pt x="251447" y="1270"/>
                  </a:lnTo>
                  <a:lnTo>
                    <a:pt x="251447" y="0"/>
                  </a:lnTo>
                  <a:lnTo>
                    <a:pt x="135483" y="0"/>
                  </a:lnTo>
                  <a:lnTo>
                    <a:pt x="135483" y="1270"/>
                  </a:lnTo>
                  <a:lnTo>
                    <a:pt x="12" y="1270"/>
                  </a:lnTo>
                  <a:lnTo>
                    <a:pt x="12" y="2540"/>
                  </a:lnTo>
                  <a:lnTo>
                    <a:pt x="0" y="3810"/>
                  </a:lnTo>
                  <a:lnTo>
                    <a:pt x="130530" y="3810"/>
                  </a:lnTo>
                  <a:lnTo>
                    <a:pt x="130530" y="5080"/>
                  </a:lnTo>
                  <a:lnTo>
                    <a:pt x="267169" y="5080"/>
                  </a:lnTo>
                  <a:lnTo>
                    <a:pt x="267169" y="3810"/>
                  </a:lnTo>
                  <a:lnTo>
                    <a:pt x="397700" y="3810"/>
                  </a:lnTo>
                  <a:lnTo>
                    <a:pt x="397700" y="254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51"/>
            <p:cNvSpPr/>
            <p:nvPr/>
          </p:nvSpPr>
          <p:spPr>
            <a:xfrm>
              <a:off x="15378467" y="6138828"/>
              <a:ext cx="0" cy="105410"/>
            </a:xfrm>
            <a:custGeom>
              <a:avLst/>
              <a:gdLst/>
              <a:ahLst/>
              <a:cxnLst/>
              <a:rect l="l" t="t" r="r" b="b"/>
              <a:pathLst>
                <a:path h="105410">
                  <a:moveTo>
                    <a:pt x="0" y="0"/>
                  </a:moveTo>
                  <a:lnTo>
                    <a:pt x="0" y="105002"/>
                  </a:lnTo>
                </a:path>
              </a:pathLst>
            </a:custGeom>
            <a:ln w="3175">
              <a:solidFill>
                <a:srgbClr val="FAFAF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3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406044" y="6132320"/>
              <a:ext cx="115801" cy="99881"/>
            </a:xfrm>
            <a:prstGeom prst="rect">
              <a:avLst/>
            </a:prstGeom>
          </p:spPr>
        </p:pic>
        <p:sp>
          <p:nvSpPr>
            <p:cNvPr id="24" name="object 53"/>
            <p:cNvSpPr/>
            <p:nvPr/>
          </p:nvSpPr>
          <p:spPr>
            <a:xfrm>
              <a:off x="14831375" y="6554283"/>
              <a:ext cx="88900" cy="329565"/>
            </a:xfrm>
            <a:custGeom>
              <a:avLst/>
              <a:gdLst/>
              <a:ahLst/>
              <a:cxnLst/>
              <a:rect l="l" t="t" r="r" b="b"/>
              <a:pathLst>
                <a:path w="88900" h="329565">
                  <a:moveTo>
                    <a:pt x="1905" y="159513"/>
                  </a:moveTo>
                  <a:lnTo>
                    <a:pt x="335" y="160906"/>
                  </a:lnTo>
                  <a:lnTo>
                    <a:pt x="0" y="161963"/>
                  </a:lnTo>
                  <a:lnTo>
                    <a:pt x="554" y="163104"/>
                  </a:lnTo>
                  <a:lnTo>
                    <a:pt x="1591" y="163460"/>
                  </a:lnTo>
                  <a:lnTo>
                    <a:pt x="4722" y="164424"/>
                  </a:lnTo>
                  <a:lnTo>
                    <a:pt x="13569" y="169651"/>
                  </a:lnTo>
                  <a:lnTo>
                    <a:pt x="32297" y="204722"/>
                  </a:lnTo>
                  <a:lnTo>
                    <a:pt x="33552" y="224584"/>
                  </a:lnTo>
                  <a:lnTo>
                    <a:pt x="32766" y="235176"/>
                  </a:lnTo>
                  <a:lnTo>
                    <a:pt x="31327" y="253984"/>
                  </a:lnTo>
                  <a:lnTo>
                    <a:pt x="30827" y="262493"/>
                  </a:lnTo>
                  <a:lnTo>
                    <a:pt x="36784" y="303362"/>
                  </a:lnTo>
                  <a:lnTo>
                    <a:pt x="66217" y="329173"/>
                  </a:lnTo>
                  <a:lnTo>
                    <a:pt x="77128" y="329476"/>
                  </a:lnTo>
                  <a:lnTo>
                    <a:pt x="81316" y="328565"/>
                  </a:lnTo>
                  <a:lnTo>
                    <a:pt x="82466" y="328010"/>
                  </a:lnTo>
                  <a:lnTo>
                    <a:pt x="78552" y="328010"/>
                  </a:lnTo>
                  <a:lnTo>
                    <a:pt x="73118" y="327906"/>
                  </a:lnTo>
                  <a:lnTo>
                    <a:pt x="66751" y="327403"/>
                  </a:lnTo>
                  <a:lnTo>
                    <a:pt x="60615" y="325278"/>
                  </a:lnTo>
                  <a:lnTo>
                    <a:pt x="55265" y="321717"/>
                  </a:lnTo>
                  <a:lnTo>
                    <a:pt x="48166" y="317068"/>
                  </a:lnTo>
                  <a:lnTo>
                    <a:pt x="34223" y="279515"/>
                  </a:lnTo>
                  <a:lnTo>
                    <a:pt x="33967" y="271677"/>
                  </a:lnTo>
                  <a:lnTo>
                    <a:pt x="34164" y="262970"/>
                  </a:lnTo>
                  <a:lnTo>
                    <a:pt x="34796" y="253984"/>
                  </a:lnTo>
                  <a:lnTo>
                    <a:pt x="36574" y="235176"/>
                  </a:lnTo>
                  <a:lnTo>
                    <a:pt x="37241" y="224766"/>
                  </a:lnTo>
                  <a:lnTo>
                    <a:pt x="29322" y="183229"/>
                  </a:lnTo>
                  <a:lnTo>
                    <a:pt x="10282" y="163460"/>
                  </a:lnTo>
                  <a:lnTo>
                    <a:pt x="1905" y="163460"/>
                  </a:lnTo>
                  <a:lnTo>
                    <a:pt x="1905" y="159513"/>
                  </a:lnTo>
                  <a:close/>
                </a:path>
                <a:path w="88900" h="329565">
                  <a:moveTo>
                    <a:pt x="88782" y="324283"/>
                  </a:moveTo>
                  <a:lnTo>
                    <a:pt x="83924" y="326764"/>
                  </a:lnTo>
                  <a:lnTo>
                    <a:pt x="78552" y="328010"/>
                  </a:lnTo>
                  <a:lnTo>
                    <a:pt x="82466" y="328010"/>
                  </a:lnTo>
                  <a:lnTo>
                    <a:pt x="86112" y="326251"/>
                  </a:lnTo>
                  <a:lnTo>
                    <a:pt x="87065" y="325686"/>
                  </a:lnTo>
                  <a:lnTo>
                    <a:pt x="87944" y="325026"/>
                  </a:lnTo>
                  <a:lnTo>
                    <a:pt x="88782" y="324283"/>
                  </a:lnTo>
                  <a:close/>
                </a:path>
                <a:path w="88900" h="329565">
                  <a:moveTo>
                    <a:pt x="1905" y="159513"/>
                  </a:moveTo>
                  <a:lnTo>
                    <a:pt x="1905" y="163460"/>
                  </a:lnTo>
                  <a:lnTo>
                    <a:pt x="8543" y="162446"/>
                  </a:lnTo>
                  <a:lnTo>
                    <a:pt x="5350" y="160581"/>
                  </a:lnTo>
                  <a:lnTo>
                    <a:pt x="1905" y="159513"/>
                  </a:lnTo>
                  <a:close/>
                </a:path>
                <a:path w="88900" h="329565">
                  <a:moveTo>
                    <a:pt x="8543" y="162446"/>
                  </a:moveTo>
                  <a:lnTo>
                    <a:pt x="1905" y="163460"/>
                  </a:lnTo>
                  <a:lnTo>
                    <a:pt x="10282" y="163460"/>
                  </a:lnTo>
                  <a:lnTo>
                    <a:pt x="8543" y="162446"/>
                  </a:lnTo>
                  <a:close/>
                </a:path>
                <a:path w="88900" h="329565">
                  <a:moveTo>
                    <a:pt x="73715" y="0"/>
                  </a:moveTo>
                  <a:lnTo>
                    <a:pt x="33548" y="25695"/>
                  </a:lnTo>
                  <a:lnTo>
                    <a:pt x="25817" y="65703"/>
                  </a:lnTo>
                  <a:lnTo>
                    <a:pt x="26144" y="74789"/>
                  </a:lnTo>
                  <a:lnTo>
                    <a:pt x="26910" y="83880"/>
                  </a:lnTo>
                  <a:lnTo>
                    <a:pt x="28114" y="92929"/>
                  </a:lnTo>
                  <a:lnTo>
                    <a:pt x="29522" y="102631"/>
                  </a:lnTo>
                  <a:lnTo>
                    <a:pt x="29991" y="112404"/>
                  </a:lnTo>
                  <a:lnTo>
                    <a:pt x="18920" y="149597"/>
                  </a:lnTo>
                  <a:lnTo>
                    <a:pt x="14596" y="154864"/>
                  </a:lnTo>
                  <a:lnTo>
                    <a:pt x="8554" y="158393"/>
                  </a:lnTo>
                  <a:lnTo>
                    <a:pt x="1905" y="159513"/>
                  </a:lnTo>
                  <a:lnTo>
                    <a:pt x="5350" y="160581"/>
                  </a:lnTo>
                  <a:lnTo>
                    <a:pt x="8543" y="162446"/>
                  </a:lnTo>
                  <a:lnTo>
                    <a:pt x="9507" y="162298"/>
                  </a:lnTo>
                  <a:lnTo>
                    <a:pt x="16418" y="158309"/>
                  </a:lnTo>
                  <a:lnTo>
                    <a:pt x="21329" y="152257"/>
                  </a:lnTo>
                  <a:lnTo>
                    <a:pt x="26250" y="146759"/>
                  </a:lnTo>
                  <a:lnTo>
                    <a:pt x="29831" y="140142"/>
                  </a:lnTo>
                  <a:lnTo>
                    <a:pt x="31768" y="132948"/>
                  </a:lnTo>
                  <a:lnTo>
                    <a:pt x="33211" y="122845"/>
                  </a:lnTo>
                  <a:lnTo>
                    <a:pt x="33692" y="112671"/>
                  </a:lnTo>
                  <a:lnTo>
                    <a:pt x="33211" y="102498"/>
                  </a:lnTo>
                  <a:lnTo>
                    <a:pt x="31768" y="92395"/>
                  </a:lnTo>
                  <a:lnTo>
                    <a:pt x="30443" y="83543"/>
                  </a:lnTo>
                  <a:lnTo>
                    <a:pt x="29565" y="74640"/>
                  </a:lnTo>
                  <a:lnTo>
                    <a:pt x="29137" y="65703"/>
                  </a:lnTo>
                  <a:lnTo>
                    <a:pt x="29176" y="56532"/>
                  </a:lnTo>
                  <a:lnTo>
                    <a:pt x="29699" y="49057"/>
                  </a:lnTo>
                  <a:lnTo>
                    <a:pt x="49828" y="10103"/>
                  </a:lnTo>
                  <a:lnTo>
                    <a:pt x="75107" y="1403"/>
                  </a:lnTo>
                  <a:lnTo>
                    <a:pt x="80357" y="1403"/>
                  </a:lnTo>
                  <a:lnTo>
                    <a:pt x="77861" y="544"/>
                  </a:lnTo>
                  <a:lnTo>
                    <a:pt x="73715" y="0"/>
                  </a:lnTo>
                  <a:close/>
                </a:path>
                <a:path w="88900" h="329565">
                  <a:moveTo>
                    <a:pt x="80357" y="1403"/>
                  </a:moveTo>
                  <a:lnTo>
                    <a:pt x="75107" y="1403"/>
                  </a:lnTo>
                  <a:lnTo>
                    <a:pt x="80489" y="2052"/>
                  </a:lnTo>
                  <a:lnTo>
                    <a:pt x="85547" y="3821"/>
                  </a:lnTo>
                  <a:lnTo>
                    <a:pt x="84416" y="2963"/>
                  </a:lnTo>
                  <a:lnTo>
                    <a:pt x="83138" y="2303"/>
                  </a:lnTo>
                  <a:lnTo>
                    <a:pt x="81788" y="1895"/>
                  </a:lnTo>
                  <a:lnTo>
                    <a:pt x="80357" y="1403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5" name="object 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919324" y="6659375"/>
              <a:ext cx="78627" cy="113226"/>
            </a:xfrm>
            <a:prstGeom prst="rect">
              <a:avLst/>
            </a:prstGeom>
          </p:spPr>
        </p:pic>
        <p:pic>
          <p:nvPicPr>
            <p:cNvPr id="26" name="object 5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017980" y="6673353"/>
              <a:ext cx="116870" cy="149358"/>
            </a:xfrm>
            <a:prstGeom prst="rect">
              <a:avLst/>
            </a:prstGeom>
          </p:spPr>
        </p:pic>
        <p:sp>
          <p:nvSpPr>
            <p:cNvPr id="27" name="object 56"/>
            <p:cNvSpPr/>
            <p:nvPr/>
          </p:nvSpPr>
          <p:spPr>
            <a:xfrm>
              <a:off x="15168900" y="6660528"/>
              <a:ext cx="61594" cy="156210"/>
            </a:xfrm>
            <a:custGeom>
              <a:avLst/>
              <a:gdLst/>
              <a:ahLst/>
              <a:cxnLst/>
              <a:rect l="l" t="t" r="r" b="b"/>
              <a:pathLst>
                <a:path w="61594" h="156209">
                  <a:moveTo>
                    <a:pt x="16388" y="143021"/>
                  </a:moveTo>
                  <a:lnTo>
                    <a:pt x="16147" y="144194"/>
                  </a:lnTo>
                  <a:lnTo>
                    <a:pt x="16176" y="144927"/>
                  </a:lnTo>
                  <a:lnTo>
                    <a:pt x="16294" y="145817"/>
                  </a:lnTo>
                  <a:lnTo>
                    <a:pt x="16912" y="147074"/>
                  </a:lnTo>
                  <a:lnTo>
                    <a:pt x="18514" y="150215"/>
                  </a:lnTo>
                  <a:lnTo>
                    <a:pt x="21195" y="152644"/>
                  </a:lnTo>
                  <a:lnTo>
                    <a:pt x="29561" y="155942"/>
                  </a:lnTo>
                  <a:lnTo>
                    <a:pt x="35267" y="155942"/>
                  </a:lnTo>
                  <a:lnTo>
                    <a:pt x="40398" y="153901"/>
                  </a:lnTo>
                  <a:lnTo>
                    <a:pt x="41411" y="153408"/>
                  </a:lnTo>
                  <a:lnTo>
                    <a:pt x="30116" y="153408"/>
                  </a:lnTo>
                  <a:lnTo>
                    <a:pt x="25362" y="151765"/>
                  </a:lnTo>
                  <a:lnTo>
                    <a:pt x="22294" y="150822"/>
                  </a:lnTo>
                  <a:lnTo>
                    <a:pt x="19655" y="148780"/>
                  </a:lnTo>
                  <a:lnTo>
                    <a:pt x="17949" y="146006"/>
                  </a:lnTo>
                  <a:lnTo>
                    <a:pt x="16388" y="144194"/>
                  </a:lnTo>
                  <a:lnTo>
                    <a:pt x="16388" y="143021"/>
                  </a:lnTo>
                  <a:close/>
                </a:path>
                <a:path w="61594" h="156209">
                  <a:moveTo>
                    <a:pt x="56337" y="45643"/>
                  </a:moveTo>
                  <a:lnTo>
                    <a:pt x="56227" y="46851"/>
                  </a:lnTo>
                  <a:lnTo>
                    <a:pt x="54296" y="53012"/>
                  </a:lnTo>
                  <a:lnTo>
                    <a:pt x="56283" y="65861"/>
                  </a:lnTo>
                  <a:lnTo>
                    <a:pt x="57633" y="82510"/>
                  </a:lnTo>
                  <a:lnTo>
                    <a:pt x="57767" y="88103"/>
                  </a:lnTo>
                  <a:lnTo>
                    <a:pt x="57763" y="97035"/>
                  </a:lnTo>
                  <a:lnTo>
                    <a:pt x="57496" y="104289"/>
                  </a:lnTo>
                  <a:lnTo>
                    <a:pt x="56953" y="112499"/>
                  </a:lnTo>
                  <a:lnTo>
                    <a:pt x="56555" y="119933"/>
                  </a:lnTo>
                  <a:lnTo>
                    <a:pt x="54974" y="128226"/>
                  </a:lnTo>
                  <a:lnTo>
                    <a:pt x="52304" y="136184"/>
                  </a:lnTo>
                  <a:lnTo>
                    <a:pt x="50199" y="142613"/>
                  </a:lnTo>
                  <a:lnTo>
                    <a:pt x="45749" y="147964"/>
                  </a:lnTo>
                  <a:lnTo>
                    <a:pt x="39885" y="151126"/>
                  </a:lnTo>
                  <a:lnTo>
                    <a:pt x="35288" y="153178"/>
                  </a:lnTo>
                  <a:lnTo>
                    <a:pt x="30116" y="153408"/>
                  </a:lnTo>
                  <a:lnTo>
                    <a:pt x="41411" y="153408"/>
                  </a:lnTo>
                  <a:lnTo>
                    <a:pt x="59265" y="118980"/>
                  </a:lnTo>
                  <a:lnTo>
                    <a:pt x="61090" y="88103"/>
                  </a:lnTo>
                  <a:lnTo>
                    <a:pt x="59540" y="63806"/>
                  </a:lnTo>
                  <a:lnTo>
                    <a:pt x="56337" y="45643"/>
                  </a:lnTo>
                  <a:close/>
                </a:path>
                <a:path w="61594" h="156209">
                  <a:moveTo>
                    <a:pt x="1247" y="9099"/>
                  </a:moveTo>
                  <a:lnTo>
                    <a:pt x="902" y="10083"/>
                  </a:lnTo>
                  <a:lnTo>
                    <a:pt x="724" y="11130"/>
                  </a:lnTo>
                  <a:lnTo>
                    <a:pt x="656" y="12407"/>
                  </a:lnTo>
                  <a:lnTo>
                    <a:pt x="96" y="14208"/>
                  </a:lnTo>
                  <a:lnTo>
                    <a:pt x="6583" y="54266"/>
                  </a:lnTo>
                  <a:lnTo>
                    <a:pt x="31774" y="70329"/>
                  </a:lnTo>
                  <a:lnTo>
                    <a:pt x="38653" y="69260"/>
                  </a:lnTo>
                  <a:lnTo>
                    <a:pt x="33299" y="69212"/>
                  </a:lnTo>
                  <a:lnTo>
                    <a:pt x="18409" y="64301"/>
                  </a:lnTo>
                  <a:lnTo>
                    <a:pt x="1499" y="29582"/>
                  </a:lnTo>
                  <a:lnTo>
                    <a:pt x="1247" y="21255"/>
                  </a:lnTo>
                  <a:lnTo>
                    <a:pt x="1483" y="17752"/>
                  </a:lnTo>
                  <a:lnTo>
                    <a:pt x="1356" y="10714"/>
                  </a:lnTo>
                  <a:lnTo>
                    <a:pt x="1247" y="9099"/>
                  </a:lnTo>
                  <a:close/>
                </a:path>
                <a:path w="61594" h="156209">
                  <a:moveTo>
                    <a:pt x="52531" y="44145"/>
                  </a:moveTo>
                  <a:lnTo>
                    <a:pt x="33299" y="69212"/>
                  </a:lnTo>
                  <a:lnTo>
                    <a:pt x="38750" y="69212"/>
                  </a:lnTo>
                  <a:lnTo>
                    <a:pt x="44895" y="66121"/>
                  </a:lnTo>
                  <a:lnTo>
                    <a:pt x="50010" y="61066"/>
                  </a:lnTo>
                  <a:lnTo>
                    <a:pt x="53911" y="54239"/>
                  </a:lnTo>
                  <a:lnTo>
                    <a:pt x="54296" y="53012"/>
                  </a:lnTo>
                  <a:lnTo>
                    <a:pt x="53734" y="49382"/>
                  </a:lnTo>
                  <a:lnTo>
                    <a:pt x="52531" y="44145"/>
                  </a:lnTo>
                  <a:close/>
                </a:path>
                <a:path w="61594" h="156209">
                  <a:moveTo>
                    <a:pt x="42911" y="2157"/>
                  </a:moveTo>
                  <a:lnTo>
                    <a:pt x="39795" y="3747"/>
                  </a:lnTo>
                  <a:lnTo>
                    <a:pt x="41275" y="7205"/>
                  </a:lnTo>
                  <a:lnTo>
                    <a:pt x="43350" y="10714"/>
                  </a:lnTo>
                  <a:lnTo>
                    <a:pt x="46795" y="17752"/>
                  </a:lnTo>
                  <a:lnTo>
                    <a:pt x="49679" y="25046"/>
                  </a:lnTo>
                  <a:lnTo>
                    <a:pt x="51989" y="32564"/>
                  </a:lnTo>
                  <a:lnTo>
                    <a:pt x="52841" y="39099"/>
                  </a:lnTo>
                  <a:lnTo>
                    <a:pt x="52886" y="39844"/>
                  </a:lnTo>
                  <a:lnTo>
                    <a:pt x="52531" y="44145"/>
                  </a:lnTo>
                  <a:lnTo>
                    <a:pt x="53734" y="49382"/>
                  </a:lnTo>
                  <a:lnTo>
                    <a:pt x="54296" y="53012"/>
                  </a:lnTo>
                  <a:lnTo>
                    <a:pt x="56227" y="46851"/>
                  </a:lnTo>
                  <a:lnTo>
                    <a:pt x="56337" y="45643"/>
                  </a:lnTo>
                  <a:lnTo>
                    <a:pt x="55315" y="39844"/>
                  </a:lnTo>
                  <a:lnTo>
                    <a:pt x="48440" y="16449"/>
                  </a:lnTo>
                  <a:lnTo>
                    <a:pt x="46551" y="11130"/>
                  </a:lnTo>
                  <a:lnTo>
                    <a:pt x="44785" y="6638"/>
                  </a:lnTo>
                  <a:lnTo>
                    <a:pt x="42911" y="2157"/>
                  </a:lnTo>
                  <a:close/>
                </a:path>
                <a:path w="61594" h="156209">
                  <a:moveTo>
                    <a:pt x="43554" y="2157"/>
                  </a:moveTo>
                  <a:lnTo>
                    <a:pt x="42911" y="2157"/>
                  </a:lnTo>
                  <a:lnTo>
                    <a:pt x="44785" y="6638"/>
                  </a:lnTo>
                  <a:lnTo>
                    <a:pt x="46670" y="11434"/>
                  </a:lnTo>
                  <a:lnTo>
                    <a:pt x="48440" y="16449"/>
                  </a:lnTo>
                  <a:lnTo>
                    <a:pt x="55315" y="39844"/>
                  </a:lnTo>
                  <a:lnTo>
                    <a:pt x="56337" y="45643"/>
                  </a:lnTo>
                  <a:lnTo>
                    <a:pt x="56863" y="39844"/>
                  </a:lnTo>
                  <a:lnTo>
                    <a:pt x="47229" y="8453"/>
                  </a:lnTo>
                  <a:lnTo>
                    <a:pt x="43554" y="2157"/>
                  </a:lnTo>
                  <a:close/>
                </a:path>
                <a:path w="61594" h="156209">
                  <a:moveTo>
                    <a:pt x="41275" y="7205"/>
                  </a:moveTo>
                  <a:lnTo>
                    <a:pt x="43330" y="12407"/>
                  </a:lnTo>
                  <a:lnTo>
                    <a:pt x="45100" y="17203"/>
                  </a:lnTo>
                  <a:lnTo>
                    <a:pt x="50001" y="33140"/>
                  </a:lnTo>
                  <a:lnTo>
                    <a:pt x="52531" y="44145"/>
                  </a:lnTo>
                  <a:lnTo>
                    <a:pt x="52886" y="39844"/>
                  </a:lnTo>
                  <a:lnTo>
                    <a:pt x="43350" y="10714"/>
                  </a:lnTo>
                  <a:lnTo>
                    <a:pt x="41275" y="7205"/>
                  </a:lnTo>
                  <a:close/>
                </a:path>
                <a:path w="61594" h="156209">
                  <a:moveTo>
                    <a:pt x="39795" y="3747"/>
                  </a:moveTo>
                  <a:lnTo>
                    <a:pt x="39362" y="3968"/>
                  </a:lnTo>
                  <a:lnTo>
                    <a:pt x="41275" y="7205"/>
                  </a:lnTo>
                  <a:lnTo>
                    <a:pt x="39795" y="3747"/>
                  </a:lnTo>
                  <a:close/>
                </a:path>
                <a:path w="61594" h="156209">
                  <a:moveTo>
                    <a:pt x="41445" y="0"/>
                  </a:moveTo>
                  <a:lnTo>
                    <a:pt x="39477" y="1005"/>
                  </a:lnTo>
                  <a:lnTo>
                    <a:pt x="39079" y="2219"/>
                  </a:lnTo>
                  <a:lnTo>
                    <a:pt x="39571" y="3225"/>
                  </a:lnTo>
                  <a:lnTo>
                    <a:pt x="39795" y="3747"/>
                  </a:lnTo>
                  <a:lnTo>
                    <a:pt x="42911" y="2157"/>
                  </a:lnTo>
                  <a:lnTo>
                    <a:pt x="43554" y="2157"/>
                  </a:lnTo>
                  <a:lnTo>
                    <a:pt x="43121" y="1413"/>
                  </a:lnTo>
                  <a:lnTo>
                    <a:pt x="42628" y="408"/>
                  </a:lnTo>
                  <a:lnTo>
                    <a:pt x="41445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8" name="object 5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258697" y="6740796"/>
              <a:ext cx="70175" cy="74783"/>
            </a:xfrm>
            <a:prstGeom prst="rect">
              <a:avLst/>
            </a:prstGeom>
          </p:spPr>
        </p:pic>
        <p:sp>
          <p:nvSpPr>
            <p:cNvPr id="29" name="object 58"/>
            <p:cNvSpPr/>
            <p:nvPr/>
          </p:nvSpPr>
          <p:spPr>
            <a:xfrm>
              <a:off x="15318947" y="6584102"/>
              <a:ext cx="92075" cy="328930"/>
            </a:xfrm>
            <a:custGeom>
              <a:avLst/>
              <a:gdLst/>
              <a:ahLst/>
              <a:cxnLst/>
              <a:rect l="l" t="t" r="r" b="b"/>
              <a:pathLst>
                <a:path w="92075" h="328929">
                  <a:moveTo>
                    <a:pt x="11277" y="325089"/>
                  </a:moveTo>
                  <a:lnTo>
                    <a:pt x="12805" y="326178"/>
                  </a:lnTo>
                  <a:lnTo>
                    <a:pt x="14502" y="327005"/>
                  </a:lnTo>
                  <a:lnTo>
                    <a:pt x="16292" y="327550"/>
                  </a:lnTo>
                  <a:lnTo>
                    <a:pt x="20271" y="328482"/>
                  </a:lnTo>
                  <a:lnTo>
                    <a:pt x="24418" y="328482"/>
                  </a:lnTo>
                  <a:lnTo>
                    <a:pt x="28407" y="327550"/>
                  </a:lnTo>
                  <a:lnTo>
                    <a:pt x="30666" y="326691"/>
                  </a:lnTo>
                  <a:lnTo>
                    <a:pt x="21737" y="326691"/>
                  </a:lnTo>
                  <a:lnTo>
                    <a:pt x="16386" y="326471"/>
                  </a:lnTo>
                  <a:lnTo>
                    <a:pt x="11277" y="325089"/>
                  </a:lnTo>
                  <a:close/>
                </a:path>
                <a:path w="92075" h="328929">
                  <a:moveTo>
                    <a:pt x="85026" y="164863"/>
                  </a:moveTo>
                  <a:lnTo>
                    <a:pt x="82489" y="165879"/>
                  </a:lnTo>
                  <a:lnTo>
                    <a:pt x="75002" y="168570"/>
                  </a:lnTo>
                  <a:lnTo>
                    <a:pt x="73911" y="168570"/>
                  </a:lnTo>
                  <a:lnTo>
                    <a:pt x="71840" y="171638"/>
                  </a:lnTo>
                  <a:lnTo>
                    <a:pt x="60009" y="211324"/>
                  </a:lnTo>
                  <a:lnTo>
                    <a:pt x="59837" y="221416"/>
                  </a:lnTo>
                  <a:lnTo>
                    <a:pt x="60582" y="231605"/>
                  </a:lnTo>
                  <a:lnTo>
                    <a:pt x="61356" y="240945"/>
                  </a:lnTo>
                  <a:lnTo>
                    <a:pt x="62169" y="250140"/>
                  </a:lnTo>
                  <a:lnTo>
                    <a:pt x="62807" y="258952"/>
                  </a:lnTo>
                  <a:lnTo>
                    <a:pt x="63066" y="267248"/>
                  </a:lnTo>
                  <a:lnTo>
                    <a:pt x="62955" y="274904"/>
                  </a:lnTo>
                  <a:lnTo>
                    <a:pt x="62113" y="282490"/>
                  </a:lnTo>
                  <a:lnTo>
                    <a:pt x="37078" y="321590"/>
                  </a:lnTo>
                  <a:lnTo>
                    <a:pt x="21737" y="326691"/>
                  </a:lnTo>
                  <a:lnTo>
                    <a:pt x="30666" y="326691"/>
                  </a:lnTo>
                  <a:lnTo>
                    <a:pt x="61401" y="298629"/>
                  </a:lnTo>
                  <a:lnTo>
                    <a:pt x="66929" y="267573"/>
                  </a:lnTo>
                  <a:lnTo>
                    <a:pt x="66749" y="258890"/>
                  </a:lnTo>
                  <a:lnTo>
                    <a:pt x="66189" y="249989"/>
                  </a:lnTo>
                  <a:lnTo>
                    <a:pt x="65451" y="240888"/>
                  </a:lnTo>
                  <a:lnTo>
                    <a:pt x="64734" y="231500"/>
                  </a:lnTo>
                  <a:lnTo>
                    <a:pt x="64116" y="221838"/>
                  </a:lnTo>
                  <a:lnTo>
                    <a:pt x="64344" y="212069"/>
                  </a:lnTo>
                  <a:lnTo>
                    <a:pt x="65423" y="202359"/>
                  </a:lnTo>
                  <a:lnTo>
                    <a:pt x="67348" y="192768"/>
                  </a:lnTo>
                  <a:lnTo>
                    <a:pt x="70524" y="182896"/>
                  </a:lnTo>
                  <a:lnTo>
                    <a:pt x="75662" y="174069"/>
                  </a:lnTo>
                  <a:lnTo>
                    <a:pt x="80720" y="168570"/>
                  </a:lnTo>
                  <a:lnTo>
                    <a:pt x="75002" y="168570"/>
                  </a:lnTo>
                  <a:lnTo>
                    <a:pt x="73938" y="168531"/>
                  </a:lnTo>
                  <a:lnTo>
                    <a:pt x="80756" y="168531"/>
                  </a:lnTo>
                  <a:lnTo>
                    <a:pt x="82544" y="166587"/>
                  </a:lnTo>
                  <a:lnTo>
                    <a:pt x="85026" y="164863"/>
                  </a:lnTo>
                  <a:close/>
                </a:path>
                <a:path w="92075" h="328929">
                  <a:moveTo>
                    <a:pt x="88656" y="157555"/>
                  </a:moveTo>
                  <a:lnTo>
                    <a:pt x="86698" y="159555"/>
                  </a:lnTo>
                  <a:lnTo>
                    <a:pt x="84353" y="161125"/>
                  </a:lnTo>
                  <a:lnTo>
                    <a:pt x="81636" y="162183"/>
                  </a:lnTo>
                  <a:lnTo>
                    <a:pt x="78475" y="163286"/>
                  </a:lnTo>
                  <a:lnTo>
                    <a:pt x="76081" y="165356"/>
                  </a:lnTo>
                  <a:lnTo>
                    <a:pt x="73938" y="168531"/>
                  </a:lnTo>
                  <a:lnTo>
                    <a:pt x="75002" y="168570"/>
                  </a:lnTo>
                  <a:lnTo>
                    <a:pt x="82489" y="165879"/>
                  </a:lnTo>
                  <a:lnTo>
                    <a:pt x="85026" y="164863"/>
                  </a:lnTo>
                  <a:lnTo>
                    <a:pt x="89078" y="162048"/>
                  </a:lnTo>
                  <a:lnTo>
                    <a:pt x="90684" y="160378"/>
                  </a:lnTo>
                  <a:lnTo>
                    <a:pt x="88656" y="157555"/>
                  </a:lnTo>
                  <a:close/>
                </a:path>
                <a:path w="92075" h="328929">
                  <a:moveTo>
                    <a:pt x="18330" y="1486"/>
                  </a:moveTo>
                  <a:lnTo>
                    <a:pt x="10963" y="1486"/>
                  </a:lnTo>
                  <a:lnTo>
                    <a:pt x="14931" y="2492"/>
                  </a:lnTo>
                  <a:lnTo>
                    <a:pt x="21255" y="3800"/>
                  </a:lnTo>
                  <a:lnTo>
                    <a:pt x="26564" y="8188"/>
                  </a:lnTo>
                  <a:lnTo>
                    <a:pt x="29140" y="14229"/>
                  </a:lnTo>
                  <a:lnTo>
                    <a:pt x="31146" y="20520"/>
                  </a:lnTo>
                  <a:lnTo>
                    <a:pt x="32413" y="26986"/>
                  </a:lnTo>
                  <a:lnTo>
                    <a:pt x="32929" y="33557"/>
                  </a:lnTo>
                  <a:lnTo>
                    <a:pt x="32679" y="40166"/>
                  </a:lnTo>
                  <a:lnTo>
                    <a:pt x="32372" y="55849"/>
                  </a:lnTo>
                  <a:lnTo>
                    <a:pt x="31993" y="72862"/>
                  </a:lnTo>
                  <a:lnTo>
                    <a:pt x="31673" y="91056"/>
                  </a:lnTo>
                  <a:lnTo>
                    <a:pt x="31538" y="110384"/>
                  </a:lnTo>
                  <a:lnTo>
                    <a:pt x="31969" y="121021"/>
                  </a:lnTo>
                  <a:lnTo>
                    <a:pt x="46344" y="157283"/>
                  </a:lnTo>
                  <a:lnTo>
                    <a:pt x="59516" y="165021"/>
                  </a:lnTo>
                  <a:lnTo>
                    <a:pt x="66793" y="168267"/>
                  </a:lnTo>
                  <a:lnTo>
                    <a:pt x="73938" y="168531"/>
                  </a:lnTo>
                  <a:lnTo>
                    <a:pt x="76081" y="165356"/>
                  </a:lnTo>
                  <a:lnTo>
                    <a:pt x="77159" y="164424"/>
                  </a:lnTo>
                  <a:lnTo>
                    <a:pt x="75212" y="164424"/>
                  </a:lnTo>
                  <a:lnTo>
                    <a:pt x="68060" y="164120"/>
                  </a:lnTo>
                  <a:lnTo>
                    <a:pt x="61715" y="161283"/>
                  </a:lnTo>
                  <a:lnTo>
                    <a:pt x="55349" y="158780"/>
                  </a:lnTo>
                  <a:lnTo>
                    <a:pt x="36096" y="120379"/>
                  </a:lnTo>
                  <a:lnTo>
                    <a:pt x="35285" y="91056"/>
                  </a:lnTo>
                  <a:lnTo>
                    <a:pt x="35310" y="72797"/>
                  </a:lnTo>
                  <a:lnTo>
                    <a:pt x="35433" y="55821"/>
                  </a:lnTo>
                  <a:lnTo>
                    <a:pt x="35506" y="40166"/>
                  </a:lnTo>
                  <a:lnTo>
                    <a:pt x="22219" y="2094"/>
                  </a:lnTo>
                  <a:lnTo>
                    <a:pt x="18330" y="1486"/>
                  </a:lnTo>
                  <a:close/>
                </a:path>
                <a:path w="92075" h="328929">
                  <a:moveTo>
                    <a:pt x="89078" y="162048"/>
                  </a:moveTo>
                  <a:lnTo>
                    <a:pt x="85026" y="164863"/>
                  </a:lnTo>
                  <a:lnTo>
                    <a:pt x="85599" y="164633"/>
                  </a:lnTo>
                  <a:lnTo>
                    <a:pt x="88405" y="162748"/>
                  </a:lnTo>
                  <a:lnTo>
                    <a:pt x="89078" y="162048"/>
                  </a:lnTo>
                  <a:close/>
                </a:path>
                <a:path w="92075" h="328929">
                  <a:moveTo>
                    <a:pt x="78475" y="163286"/>
                  </a:moveTo>
                  <a:lnTo>
                    <a:pt x="75212" y="164424"/>
                  </a:lnTo>
                  <a:lnTo>
                    <a:pt x="77159" y="164424"/>
                  </a:lnTo>
                  <a:lnTo>
                    <a:pt x="78475" y="163286"/>
                  </a:lnTo>
                  <a:close/>
                </a:path>
                <a:path w="92075" h="328929">
                  <a:moveTo>
                    <a:pt x="89578" y="156633"/>
                  </a:moveTo>
                  <a:lnTo>
                    <a:pt x="88656" y="157126"/>
                  </a:lnTo>
                  <a:lnTo>
                    <a:pt x="81926" y="160319"/>
                  </a:lnTo>
                  <a:lnTo>
                    <a:pt x="78475" y="163286"/>
                  </a:lnTo>
                  <a:lnTo>
                    <a:pt x="81756" y="162141"/>
                  </a:lnTo>
                  <a:lnTo>
                    <a:pt x="84353" y="161125"/>
                  </a:lnTo>
                  <a:lnTo>
                    <a:pt x="86698" y="159555"/>
                  </a:lnTo>
                  <a:lnTo>
                    <a:pt x="88656" y="157555"/>
                  </a:lnTo>
                  <a:lnTo>
                    <a:pt x="90997" y="157555"/>
                  </a:lnTo>
                  <a:lnTo>
                    <a:pt x="90709" y="156989"/>
                  </a:lnTo>
                  <a:lnTo>
                    <a:pt x="89578" y="156633"/>
                  </a:lnTo>
                  <a:close/>
                </a:path>
                <a:path w="92075" h="328929">
                  <a:moveTo>
                    <a:pt x="90684" y="160378"/>
                  </a:moveTo>
                  <a:lnTo>
                    <a:pt x="89078" y="162048"/>
                  </a:lnTo>
                  <a:lnTo>
                    <a:pt x="90950" y="160749"/>
                  </a:lnTo>
                  <a:lnTo>
                    <a:pt x="90684" y="160378"/>
                  </a:lnTo>
                  <a:close/>
                </a:path>
                <a:path w="92075" h="328929">
                  <a:moveTo>
                    <a:pt x="90997" y="157555"/>
                  </a:moveTo>
                  <a:lnTo>
                    <a:pt x="88656" y="157555"/>
                  </a:lnTo>
                  <a:lnTo>
                    <a:pt x="90684" y="160378"/>
                  </a:lnTo>
                  <a:lnTo>
                    <a:pt x="91358" y="159764"/>
                  </a:lnTo>
                  <a:lnTo>
                    <a:pt x="91526" y="158780"/>
                  </a:lnTo>
                  <a:lnTo>
                    <a:pt x="91264" y="158078"/>
                  </a:lnTo>
                  <a:lnTo>
                    <a:pt x="90997" y="157555"/>
                  </a:lnTo>
                  <a:close/>
                </a:path>
                <a:path w="92075" h="328929">
                  <a:moveTo>
                    <a:pt x="10931" y="0"/>
                  </a:moveTo>
                  <a:lnTo>
                    <a:pt x="0" y="7088"/>
                  </a:lnTo>
                  <a:lnTo>
                    <a:pt x="209" y="7298"/>
                  </a:lnTo>
                  <a:lnTo>
                    <a:pt x="942" y="5916"/>
                  </a:lnTo>
                  <a:lnTo>
                    <a:pt x="3235" y="4198"/>
                  </a:lnTo>
                  <a:lnTo>
                    <a:pt x="6764" y="2094"/>
                  </a:lnTo>
                  <a:lnTo>
                    <a:pt x="10963" y="1486"/>
                  </a:lnTo>
                  <a:lnTo>
                    <a:pt x="18330" y="1486"/>
                  </a:lnTo>
                  <a:lnTo>
                    <a:pt x="15245" y="1005"/>
                  </a:lnTo>
                  <a:lnTo>
                    <a:pt x="10931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0" name="object 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547065" y="7353554"/>
              <a:ext cx="87295" cy="96677"/>
            </a:xfrm>
            <a:prstGeom prst="rect">
              <a:avLst/>
            </a:prstGeom>
          </p:spPr>
        </p:pic>
        <p:sp>
          <p:nvSpPr>
            <p:cNvPr id="31" name="object 60"/>
            <p:cNvSpPr/>
            <p:nvPr/>
          </p:nvSpPr>
          <p:spPr>
            <a:xfrm>
              <a:off x="16682694" y="7359630"/>
              <a:ext cx="55244" cy="71120"/>
            </a:xfrm>
            <a:custGeom>
              <a:avLst/>
              <a:gdLst/>
              <a:ahLst/>
              <a:cxnLst/>
              <a:rect l="l" t="t" r="r" b="b"/>
              <a:pathLst>
                <a:path w="55244" h="71120">
                  <a:moveTo>
                    <a:pt x="55143" y="32232"/>
                  </a:moveTo>
                  <a:lnTo>
                    <a:pt x="52692" y="32448"/>
                  </a:lnTo>
                  <a:lnTo>
                    <a:pt x="38341" y="36842"/>
                  </a:lnTo>
                  <a:lnTo>
                    <a:pt x="27787" y="39268"/>
                  </a:lnTo>
                  <a:lnTo>
                    <a:pt x="20891" y="40284"/>
                  </a:lnTo>
                  <a:lnTo>
                    <a:pt x="20154" y="35648"/>
                  </a:lnTo>
                  <a:lnTo>
                    <a:pt x="18999" y="21844"/>
                  </a:lnTo>
                  <a:lnTo>
                    <a:pt x="18427" y="2819"/>
                  </a:lnTo>
                  <a:lnTo>
                    <a:pt x="17856" y="0"/>
                  </a:lnTo>
                  <a:lnTo>
                    <a:pt x="15519" y="18072"/>
                  </a:lnTo>
                  <a:lnTo>
                    <a:pt x="16281" y="36156"/>
                  </a:lnTo>
                  <a:lnTo>
                    <a:pt x="17284" y="40817"/>
                  </a:lnTo>
                  <a:lnTo>
                    <a:pt x="17056" y="40843"/>
                  </a:lnTo>
                  <a:lnTo>
                    <a:pt x="2209" y="42240"/>
                  </a:lnTo>
                  <a:lnTo>
                    <a:pt x="0" y="42913"/>
                  </a:lnTo>
                  <a:lnTo>
                    <a:pt x="7086" y="44272"/>
                  </a:lnTo>
                  <a:lnTo>
                    <a:pt x="14262" y="44729"/>
                  </a:lnTo>
                  <a:lnTo>
                    <a:pt x="18084" y="44488"/>
                  </a:lnTo>
                  <a:lnTo>
                    <a:pt x="20116" y="53809"/>
                  </a:lnTo>
                  <a:lnTo>
                    <a:pt x="26949" y="70650"/>
                  </a:lnTo>
                  <a:lnTo>
                    <a:pt x="26695" y="67703"/>
                  </a:lnTo>
                  <a:lnTo>
                    <a:pt x="24841" y="60274"/>
                  </a:lnTo>
                  <a:lnTo>
                    <a:pt x="22352" y="49276"/>
                  </a:lnTo>
                  <a:lnTo>
                    <a:pt x="21539" y="44259"/>
                  </a:lnTo>
                  <a:lnTo>
                    <a:pt x="35636" y="41567"/>
                  </a:lnTo>
                  <a:lnTo>
                    <a:pt x="42494" y="39319"/>
                  </a:lnTo>
                  <a:lnTo>
                    <a:pt x="49034" y="36207"/>
                  </a:lnTo>
                  <a:lnTo>
                    <a:pt x="55143" y="32232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2" name="object 6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51936" y="7258633"/>
              <a:ext cx="65128" cy="79138"/>
            </a:xfrm>
            <a:prstGeom prst="rect">
              <a:avLst/>
            </a:prstGeom>
          </p:spPr>
        </p:pic>
        <p:pic>
          <p:nvPicPr>
            <p:cNvPr id="33" name="object 6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852145" y="7212683"/>
              <a:ext cx="220952" cy="126777"/>
            </a:xfrm>
            <a:prstGeom prst="rect">
              <a:avLst/>
            </a:prstGeom>
          </p:spPr>
        </p:pic>
        <p:sp>
          <p:nvSpPr>
            <p:cNvPr id="34" name="object 63"/>
            <p:cNvSpPr/>
            <p:nvPr/>
          </p:nvSpPr>
          <p:spPr>
            <a:xfrm>
              <a:off x="16784282" y="7389323"/>
              <a:ext cx="519430" cy="5080"/>
            </a:xfrm>
            <a:custGeom>
              <a:avLst/>
              <a:gdLst/>
              <a:ahLst/>
              <a:cxnLst/>
              <a:rect l="l" t="t" r="r" b="b"/>
              <a:pathLst>
                <a:path w="519430" h="5079">
                  <a:moveTo>
                    <a:pt x="519379" y="1270"/>
                  </a:moveTo>
                  <a:lnTo>
                    <a:pt x="352907" y="1270"/>
                  </a:lnTo>
                  <a:lnTo>
                    <a:pt x="352907" y="0"/>
                  </a:lnTo>
                  <a:lnTo>
                    <a:pt x="167919" y="0"/>
                  </a:lnTo>
                  <a:lnTo>
                    <a:pt x="167919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927" y="2540"/>
                  </a:lnTo>
                  <a:lnTo>
                    <a:pt x="927" y="3810"/>
                  </a:lnTo>
                  <a:lnTo>
                    <a:pt x="253961" y="3810"/>
                  </a:lnTo>
                  <a:lnTo>
                    <a:pt x="253961" y="5080"/>
                  </a:lnTo>
                  <a:lnTo>
                    <a:pt x="263804" y="5080"/>
                  </a:lnTo>
                  <a:lnTo>
                    <a:pt x="263804" y="3810"/>
                  </a:lnTo>
                  <a:lnTo>
                    <a:pt x="516928" y="3810"/>
                  </a:lnTo>
                  <a:lnTo>
                    <a:pt x="516928" y="2540"/>
                  </a:lnTo>
                  <a:lnTo>
                    <a:pt x="519379" y="2540"/>
                  </a:lnTo>
                  <a:lnTo>
                    <a:pt x="519379" y="127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5" name="object 6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737738" y="7422337"/>
              <a:ext cx="140234" cy="91975"/>
            </a:xfrm>
            <a:prstGeom prst="rect">
              <a:avLst/>
            </a:prstGeom>
          </p:spPr>
        </p:pic>
        <p:sp>
          <p:nvSpPr>
            <p:cNvPr id="36" name="object 65"/>
            <p:cNvSpPr/>
            <p:nvPr/>
          </p:nvSpPr>
          <p:spPr>
            <a:xfrm>
              <a:off x="16897402" y="7488436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5" h="8890">
                  <a:moveTo>
                    <a:pt x="33517" y="0"/>
                  </a:moveTo>
                  <a:lnTo>
                    <a:pt x="27821" y="335"/>
                  </a:lnTo>
                  <a:lnTo>
                    <a:pt x="22177" y="1340"/>
                  </a:lnTo>
                  <a:lnTo>
                    <a:pt x="16701" y="2984"/>
                  </a:lnTo>
                  <a:lnTo>
                    <a:pt x="11046" y="3382"/>
                  </a:lnTo>
                  <a:lnTo>
                    <a:pt x="5434" y="4418"/>
                  </a:lnTo>
                  <a:lnTo>
                    <a:pt x="0" y="6083"/>
                  </a:lnTo>
                  <a:lnTo>
                    <a:pt x="5549" y="8366"/>
                  </a:lnTo>
                  <a:lnTo>
                    <a:pt x="11695" y="8659"/>
                  </a:lnTo>
                  <a:lnTo>
                    <a:pt x="17434" y="6931"/>
                  </a:lnTo>
                  <a:lnTo>
                    <a:pt x="23402" y="6502"/>
                  </a:lnTo>
                  <a:lnTo>
                    <a:pt x="29056" y="4062"/>
                  </a:lnTo>
                  <a:lnTo>
                    <a:pt x="33517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7" name="object 6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959714" y="7441908"/>
              <a:ext cx="69779" cy="72644"/>
            </a:xfrm>
            <a:prstGeom prst="rect">
              <a:avLst/>
            </a:prstGeom>
          </p:spPr>
        </p:pic>
        <p:pic>
          <p:nvPicPr>
            <p:cNvPr id="38" name="object 6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053610" y="7426000"/>
              <a:ext cx="241740" cy="81609"/>
            </a:xfrm>
            <a:prstGeom prst="rect">
              <a:avLst/>
            </a:prstGeom>
          </p:spPr>
        </p:pic>
        <p:pic>
          <p:nvPicPr>
            <p:cNvPr id="39" name="object 6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072567" y="6048223"/>
              <a:ext cx="271184" cy="244233"/>
            </a:xfrm>
            <a:prstGeom prst="rect">
              <a:avLst/>
            </a:prstGeom>
          </p:spPr>
        </p:pic>
        <p:pic>
          <p:nvPicPr>
            <p:cNvPr id="40" name="object 6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371397" y="6124845"/>
              <a:ext cx="69988" cy="74793"/>
            </a:xfrm>
            <a:prstGeom prst="rect">
              <a:avLst/>
            </a:prstGeom>
          </p:spPr>
        </p:pic>
        <p:pic>
          <p:nvPicPr>
            <p:cNvPr id="41" name="object 7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462091" y="6048050"/>
              <a:ext cx="84447" cy="157691"/>
            </a:xfrm>
            <a:prstGeom prst="rect">
              <a:avLst/>
            </a:prstGeom>
          </p:spPr>
        </p:pic>
        <p:pic>
          <p:nvPicPr>
            <p:cNvPr id="42" name="object 7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743215" y="7041087"/>
              <a:ext cx="102649" cy="87829"/>
            </a:xfrm>
            <a:prstGeom prst="rect">
              <a:avLst/>
            </a:prstGeom>
          </p:spPr>
        </p:pic>
        <p:pic>
          <p:nvPicPr>
            <p:cNvPr id="43" name="object 7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668510" y="6885613"/>
              <a:ext cx="74762" cy="87609"/>
            </a:xfrm>
            <a:prstGeom prst="rect">
              <a:avLst/>
            </a:prstGeom>
          </p:spPr>
        </p:pic>
        <p:pic>
          <p:nvPicPr>
            <p:cNvPr id="44" name="object 7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813705" y="6016859"/>
              <a:ext cx="68259" cy="174612"/>
            </a:xfrm>
            <a:prstGeom prst="rect">
              <a:avLst/>
            </a:prstGeom>
          </p:spPr>
        </p:pic>
        <p:sp>
          <p:nvSpPr>
            <p:cNvPr id="45" name="object 74"/>
            <p:cNvSpPr/>
            <p:nvPr/>
          </p:nvSpPr>
          <p:spPr>
            <a:xfrm>
              <a:off x="15937232" y="6030335"/>
              <a:ext cx="0" cy="838200"/>
            </a:xfrm>
            <a:custGeom>
              <a:avLst/>
              <a:gdLst/>
              <a:ahLst/>
              <a:cxnLst/>
              <a:rect l="l" t="t" r="r" b="b"/>
              <a:pathLst>
                <a:path h="838200">
                  <a:moveTo>
                    <a:pt x="0" y="0"/>
                  </a:moveTo>
                  <a:lnTo>
                    <a:pt x="0" y="838200"/>
                  </a:lnTo>
                </a:path>
              </a:pathLst>
            </a:custGeom>
            <a:ln w="3693">
              <a:solidFill>
                <a:srgbClr val="FAFAF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75"/>
            <p:cNvSpPr/>
            <p:nvPr/>
          </p:nvSpPr>
          <p:spPr>
            <a:xfrm>
              <a:off x="15656014" y="6384613"/>
              <a:ext cx="1023619" cy="659765"/>
            </a:xfrm>
            <a:custGeom>
              <a:avLst/>
              <a:gdLst/>
              <a:ahLst/>
              <a:cxnLst/>
              <a:rect l="l" t="t" r="r" b="b"/>
              <a:pathLst>
                <a:path w="1023619" h="659765">
                  <a:moveTo>
                    <a:pt x="153657" y="532701"/>
                  </a:moveTo>
                  <a:lnTo>
                    <a:pt x="152971" y="526110"/>
                  </a:lnTo>
                  <a:lnTo>
                    <a:pt x="151003" y="519887"/>
                  </a:lnTo>
                  <a:lnTo>
                    <a:pt x="149085" y="526122"/>
                  </a:lnTo>
                  <a:lnTo>
                    <a:pt x="148399" y="532701"/>
                  </a:lnTo>
                  <a:lnTo>
                    <a:pt x="149021" y="539216"/>
                  </a:lnTo>
                  <a:lnTo>
                    <a:pt x="148336" y="545719"/>
                  </a:lnTo>
                  <a:lnTo>
                    <a:pt x="149021" y="552297"/>
                  </a:lnTo>
                  <a:lnTo>
                    <a:pt x="151003" y="558520"/>
                  </a:lnTo>
                  <a:lnTo>
                    <a:pt x="152908" y="552284"/>
                  </a:lnTo>
                  <a:lnTo>
                    <a:pt x="153593" y="545719"/>
                  </a:lnTo>
                  <a:lnTo>
                    <a:pt x="152984" y="539216"/>
                  </a:lnTo>
                  <a:lnTo>
                    <a:pt x="153657" y="532701"/>
                  </a:lnTo>
                  <a:close/>
                </a:path>
                <a:path w="1023619" h="659765">
                  <a:moveTo>
                    <a:pt x="154520" y="468363"/>
                  </a:moveTo>
                  <a:lnTo>
                    <a:pt x="153911" y="461835"/>
                  </a:lnTo>
                  <a:lnTo>
                    <a:pt x="154508" y="455307"/>
                  </a:lnTo>
                  <a:lnTo>
                    <a:pt x="153885" y="448703"/>
                  </a:lnTo>
                  <a:lnTo>
                    <a:pt x="152044" y="442417"/>
                  </a:lnTo>
                  <a:lnTo>
                    <a:pt x="150114" y="448678"/>
                  </a:lnTo>
                  <a:lnTo>
                    <a:pt x="149402" y="455295"/>
                  </a:lnTo>
                  <a:lnTo>
                    <a:pt x="149961" y="461835"/>
                  </a:lnTo>
                  <a:lnTo>
                    <a:pt x="149275" y="468337"/>
                  </a:lnTo>
                  <a:lnTo>
                    <a:pt x="149872" y="474903"/>
                  </a:lnTo>
                  <a:lnTo>
                    <a:pt x="151726" y="481152"/>
                  </a:lnTo>
                  <a:lnTo>
                    <a:pt x="153784" y="474941"/>
                  </a:lnTo>
                  <a:lnTo>
                    <a:pt x="154520" y="468363"/>
                  </a:lnTo>
                  <a:close/>
                </a:path>
                <a:path w="1023619" h="659765">
                  <a:moveTo>
                    <a:pt x="154597" y="377939"/>
                  </a:moveTo>
                  <a:lnTo>
                    <a:pt x="153987" y="371335"/>
                  </a:lnTo>
                  <a:lnTo>
                    <a:pt x="152146" y="365048"/>
                  </a:lnTo>
                  <a:lnTo>
                    <a:pt x="150101" y="371259"/>
                  </a:lnTo>
                  <a:lnTo>
                    <a:pt x="149339" y="377837"/>
                  </a:lnTo>
                  <a:lnTo>
                    <a:pt x="149961" y="384378"/>
                  </a:lnTo>
                  <a:lnTo>
                    <a:pt x="149263" y="390893"/>
                  </a:lnTo>
                  <a:lnTo>
                    <a:pt x="149872" y="397497"/>
                  </a:lnTo>
                  <a:lnTo>
                    <a:pt x="151726" y="403783"/>
                  </a:lnTo>
                  <a:lnTo>
                    <a:pt x="153784" y="397573"/>
                  </a:lnTo>
                  <a:lnTo>
                    <a:pt x="154520" y="390994"/>
                  </a:lnTo>
                  <a:lnTo>
                    <a:pt x="153911" y="384467"/>
                  </a:lnTo>
                  <a:lnTo>
                    <a:pt x="154597" y="377939"/>
                  </a:lnTo>
                  <a:close/>
                </a:path>
                <a:path w="1023619" h="659765">
                  <a:moveTo>
                    <a:pt x="155435" y="300570"/>
                  </a:moveTo>
                  <a:lnTo>
                    <a:pt x="154838" y="293966"/>
                  </a:lnTo>
                  <a:lnTo>
                    <a:pt x="152984" y="287680"/>
                  </a:lnTo>
                  <a:lnTo>
                    <a:pt x="150939" y="293890"/>
                  </a:lnTo>
                  <a:lnTo>
                    <a:pt x="150177" y="300469"/>
                  </a:lnTo>
                  <a:lnTo>
                    <a:pt x="150787" y="306997"/>
                  </a:lnTo>
                  <a:lnTo>
                    <a:pt x="150114" y="313524"/>
                  </a:lnTo>
                  <a:lnTo>
                    <a:pt x="150723" y="320128"/>
                  </a:lnTo>
                  <a:lnTo>
                    <a:pt x="152565" y="326415"/>
                  </a:lnTo>
                  <a:lnTo>
                    <a:pt x="154622" y="320205"/>
                  </a:lnTo>
                  <a:lnTo>
                    <a:pt x="155359" y="313626"/>
                  </a:lnTo>
                  <a:lnTo>
                    <a:pt x="154762" y="307111"/>
                  </a:lnTo>
                  <a:lnTo>
                    <a:pt x="155435" y="300570"/>
                  </a:lnTo>
                  <a:close/>
                </a:path>
                <a:path w="1023619" h="659765">
                  <a:moveTo>
                    <a:pt x="156121" y="223126"/>
                  </a:moveTo>
                  <a:lnTo>
                    <a:pt x="155473" y="216535"/>
                  </a:lnTo>
                  <a:lnTo>
                    <a:pt x="153504" y="210312"/>
                  </a:lnTo>
                  <a:lnTo>
                    <a:pt x="151587" y="216547"/>
                  </a:lnTo>
                  <a:lnTo>
                    <a:pt x="150863" y="223113"/>
                  </a:lnTo>
                  <a:lnTo>
                    <a:pt x="151409" y="229628"/>
                  </a:lnTo>
                  <a:lnTo>
                    <a:pt x="150685" y="236131"/>
                  </a:lnTo>
                  <a:lnTo>
                    <a:pt x="151320" y="242722"/>
                  </a:lnTo>
                  <a:lnTo>
                    <a:pt x="153301" y="248945"/>
                  </a:lnTo>
                  <a:lnTo>
                    <a:pt x="155219" y="242709"/>
                  </a:lnTo>
                  <a:lnTo>
                    <a:pt x="155930" y="236143"/>
                  </a:lnTo>
                  <a:lnTo>
                    <a:pt x="155384" y="229628"/>
                  </a:lnTo>
                  <a:lnTo>
                    <a:pt x="156121" y="223126"/>
                  </a:lnTo>
                  <a:close/>
                </a:path>
                <a:path w="1023619" h="659765">
                  <a:moveTo>
                    <a:pt x="156362" y="145719"/>
                  </a:moveTo>
                  <a:lnTo>
                    <a:pt x="155676" y="139103"/>
                  </a:lnTo>
                  <a:lnTo>
                    <a:pt x="153708" y="132842"/>
                  </a:lnTo>
                  <a:lnTo>
                    <a:pt x="151803" y="139115"/>
                  </a:lnTo>
                  <a:lnTo>
                    <a:pt x="151130" y="145719"/>
                  </a:lnTo>
                  <a:lnTo>
                    <a:pt x="151739" y="152260"/>
                  </a:lnTo>
                  <a:lnTo>
                    <a:pt x="151053" y="158775"/>
                  </a:lnTo>
                  <a:lnTo>
                    <a:pt x="151739" y="165354"/>
                  </a:lnTo>
                  <a:lnTo>
                    <a:pt x="153708" y="171577"/>
                  </a:lnTo>
                  <a:lnTo>
                    <a:pt x="155625" y="165328"/>
                  </a:lnTo>
                  <a:lnTo>
                    <a:pt x="156311" y="158775"/>
                  </a:lnTo>
                  <a:lnTo>
                    <a:pt x="155702" y="152260"/>
                  </a:lnTo>
                  <a:lnTo>
                    <a:pt x="156362" y="145719"/>
                  </a:lnTo>
                  <a:close/>
                </a:path>
                <a:path w="1023619" h="659765">
                  <a:moveTo>
                    <a:pt x="188899" y="127393"/>
                  </a:moveTo>
                  <a:lnTo>
                    <a:pt x="182753" y="125501"/>
                  </a:lnTo>
                  <a:lnTo>
                    <a:pt x="176301" y="124853"/>
                  </a:lnTo>
                  <a:lnTo>
                    <a:pt x="169900" y="125476"/>
                  </a:lnTo>
                  <a:lnTo>
                    <a:pt x="163537" y="124841"/>
                  </a:lnTo>
                  <a:lnTo>
                    <a:pt x="162471" y="124955"/>
                  </a:lnTo>
                  <a:lnTo>
                    <a:pt x="165404" y="122389"/>
                  </a:lnTo>
                  <a:lnTo>
                    <a:pt x="172605" y="114592"/>
                  </a:lnTo>
                  <a:lnTo>
                    <a:pt x="177622" y="110337"/>
                  </a:lnTo>
                  <a:lnTo>
                    <a:pt x="181737" y="105117"/>
                  </a:lnTo>
                  <a:lnTo>
                    <a:pt x="184721" y="99225"/>
                  </a:lnTo>
                  <a:lnTo>
                    <a:pt x="183883" y="98475"/>
                  </a:lnTo>
                  <a:lnTo>
                    <a:pt x="177419" y="104127"/>
                  </a:lnTo>
                  <a:lnTo>
                    <a:pt x="169799" y="111823"/>
                  </a:lnTo>
                  <a:lnTo>
                    <a:pt x="164973" y="116128"/>
                  </a:lnTo>
                  <a:lnTo>
                    <a:pt x="160997" y="121348"/>
                  </a:lnTo>
                  <a:lnTo>
                    <a:pt x="159029" y="125310"/>
                  </a:lnTo>
                  <a:lnTo>
                    <a:pt x="157111" y="125501"/>
                  </a:lnTo>
                  <a:lnTo>
                    <a:pt x="151003" y="127393"/>
                  </a:lnTo>
                  <a:lnTo>
                    <a:pt x="157099" y="129413"/>
                  </a:lnTo>
                  <a:lnTo>
                    <a:pt x="163537" y="130111"/>
                  </a:lnTo>
                  <a:lnTo>
                    <a:pt x="169900" y="129413"/>
                  </a:lnTo>
                  <a:lnTo>
                    <a:pt x="176301" y="130111"/>
                  </a:lnTo>
                  <a:lnTo>
                    <a:pt x="182778" y="129413"/>
                  </a:lnTo>
                  <a:lnTo>
                    <a:pt x="188899" y="127393"/>
                  </a:lnTo>
                  <a:close/>
                </a:path>
                <a:path w="1023619" h="659765">
                  <a:moveTo>
                    <a:pt x="236105" y="42024"/>
                  </a:moveTo>
                  <a:lnTo>
                    <a:pt x="235267" y="42024"/>
                  </a:lnTo>
                  <a:lnTo>
                    <a:pt x="228904" y="47155"/>
                  </a:lnTo>
                  <a:lnTo>
                    <a:pt x="214706" y="62725"/>
                  </a:lnTo>
                  <a:lnTo>
                    <a:pt x="209575" y="69773"/>
                  </a:lnTo>
                  <a:lnTo>
                    <a:pt x="211251" y="71272"/>
                  </a:lnTo>
                  <a:lnTo>
                    <a:pt x="217627" y="65493"/>
                  </a:lnTo>
                  <a:lnTo>
                    <a:pt x="224726" y="57607"/>
                  </a:lnTo>
                  <a:lnTo>
                    <a:pt x="229501" y="53251"/>
                  </a:lnTo>
                  <a:lnTo>
                    <a:pt x="233387" y="47955"/>
                  </a:lnTo>
                  <a:lnTo>
                    <a:pt x="236105" y="42024"/>
                  </a:lnTo>
                  <a:close/>
                </a:path>
                <a:path w="1023619" h="659765">
                  <a:moveTo>
                    <a:pt x="264299" y="570153"/>
                  </a:moveTo>
                  <a:lnTo>
                    <a:pt x="254889" y="568629"/>
                  </a:lnTo>
                  <a:lnTo>
                    <a:pt x="245402" y="568134"/>
                  </a:lnTo>
                  <a:lnTo>
                    <a:pt x="235902" y="568629"/>
                  </a:lnTo>
                  <a:lnTo>
                    <a:pt x="226491" y="570153"/>
                  </a:lnTo>
                  <a:lnTo>
                    <a:pt x="235902" y="571677"/>
                  </a:lnTo>
                  <a:lnTo>
                    <a:pt x="245402" y="572185"/>
                  </a:lnTo>
                  <a:lnTo>
                    <a:pt x="254889" y="571677"/>
                  </a:lnTo>
                  <a:lnTo>
                    <a:pt x="264299" y="570153"/>
                  </a:lnTo>
                  <a:close/>
                </a:path>
                <a:path w="1023619" h="659765">
                  <a:moveTo>
                    <a:pt x="264617" y="127393"/>
                  </a:moveTo>
                  <a:lnTo>
                    <a:pt x="255168" y="125958"/>
                  </a:lnTo>
                  <a:lnTo>
                    <a:pt x="245656" y="125476"/>
                  </a:lnTo>
                  <a:lnTo>
                    <a:pt x="236143" y="125958"/>
                  </a:lnTo>
                  <a:lnTo>
                    <a:pt x="226695" y="127393"/>
                  </a:lnTo>
                  <a:lnTo>
                    <a:pt x="236143" y="128917"/>
                  </a:lnTo>
                  <a:lnTo>
                    <a:pt x="245656" y="129425"/>
                  </a:lnTo>
                  <a:lnTo>
                    <a:pt x="255168" y="128917"/>
                  </a:lnTo>
                  <a:lnTo>
                    <a:pt x="264617" y="127393"/>
                  </a:lnTo>
                  <a:close/>
                </a:path>
                <a:path w="1023619" h="659765">
                  <a:moveTo>
                    <a:pt x="280276" y="489585"/>
                  </a:moveTo>
                  <a:lnTo>
                    <a:pt x="276288" y="491426"/>
                  </a:lnTo>
                  <a:lnTo>
                    <a:pt x="272478" y="493649"/>
                  </a:lnTo>
                  <a:lnTo>
                    <a:pt x="268897" y="496201"/>
                  </a:lnTo>
                  <a:lnTo>
                    <a:pt x="239242" y="514870"/>
                  </a:lnTo>
                  <a:lnTo>
                    <a:pt x="218592" y="527608"/>
                  </a:lnTo>
                  <a:lnTo>
                    <a:pt x="194779" y="541921"/>
                  </a:lnTo>
                  <a:lnTo>
                    <a:pt x="168338" y="557530"/>
                  </a:lnTo>
                  <a:lnTo>
                    <a:pt x="84721" y="606094"/>
                  </a:lnTo>
                  <a:lnTo>
                    <a:pt x="60794" y="620280"/>
                  </a:lnTo>
                  <a:lnTo>
                    <a:pt x="40106" y="632904"/>
                  </a:lnTo>
                  <a:lnTo>
                    <a:pt x="6794" y="653923"/>
                  </a:lnTo>
                  <a:lnTo>
                    <a:pt x="3302" y="656424"/>
                  </a:lnTo>
                  <a:lnTo>
                    <a:pt x="0" y="659155"/>
                  </a:lnTo>
                  <a:lnTo>
                    <a:pt x="3937" y="657491"/>
                  </a:lnTo>
                  <a:lnTo>
                    <a:pt x="7721" y="655459"/>
                  </a:lnTo>
                  <a:lnTo>
                    <a:pt x="11277" y="653072"/>
                  </a:lnTo>
                  <a:lnTo>
                    <a:pt x="41567" y="635355"/>
                  </a:lnTo>
                  <a:lnTo>
                    <a:pt x="141808" y="577621"/>
                  </a:lnTo>
                  <a:lnTo>
                    <a:pt x="153771" y="570623"/>
                  </a:lnTo>
                  <a:lnTo>
                    <a:pt x="160299" y="571677"/>
                  </a:lnTo>
                  <a:lnTo>
                    <a:pt x="169799" y="572185"/>
                  </a:lnTo>
                  <a:lnTo>
                    <a:pt x="179285" y="571677"/>
                  </a:lnTo>
                  <a:lnTo>
                    <a:pt x="188696" y="570153"/>
                  </a:lnTo>
                  <a:lnTo>
                    <a:pt x="179285" y="568629"/>
                  </a:lnTo>
                  <a:lnTo>
                    <a:pt x="169799" y="568134"/>
                  </a:lnTo>
                  <a:lnTo>
                    <a:pt x="160299" y="568629"/>
                  </a:lnTo>
                  <a:lnTo>
                    <a:pt x="155981" y="569328"/>
                  </a:lnTo>
                  <a:lnTo>
                    <a:pt x="170319" y="560946"/>
                  </a:lnTo>
                  <a:lnTo>
                    <a:pt x="220395" y="530453"/>
                  </a:lnTo>
                  <a:lnTo>
                    <a:pt x="257467" y="506209"/>
                  </a:lnTo>
                  <a:lnTo>
                    <a:pt x="269836" y="497471"/>
                  </a:lnTo>
                  <a:lnTo>
                    <a:pt x="273481" y="495084"/>
                  </a:lnTo>
                  <a:lnTo>
                    <a:pt x="276961" y="492442"/>
                  </a:lnTo>
                  <a:lnTo>
                    <a:pt x="280276" y="489585"/>
                  </a:lnTo>
                  <a:close/>
                </a:path>
                <a:path w="1023619" h="659765">
                  <a:moveTo>
                    <a:pt x="310667" y="1524"/>
                  </a:moveTo>
                  <a:lnTo>
                    <a:pt x="302196" y="622"/>
                  </a:lnTo>
                  <a:lnTo>
                    <a:pt x="291757" y="622"/>
                  </a:lnTo>
                  <a:lnTo>
                    <a:pt x="281317" y="622"/>
                  </a:lnTo>
                  <a:lnTo>
                    <a:pt x="272859" y="1524"/>
                  </a:lnTo>
                  <a:lnTo>
                    <a:pt x="272859" y="2654"/>
                  </a:lnTo>
                  <a:lnTo>
                    <a:pt x="272122" y="1892"/>
                  </a:lnTo>
                  <a:lnTo>
                    <a:pt x="269100" y="3924"/>
                  </a:lnTo>
                  <a:lnTo>
                    <a:pt x="263055" y="10121"/>
                  </a:lnTo>
                  <a:lnTo>
                    <a:pt x="261162" y="13423"/>
                  </a:lnTo>
                  <a:lnTo>
                    <a:pt x="262826" y="14922"/>
                  </a:lnTo>
                  <a:lnTo>
                    <a:pt x="265976" y="12992"/>
                  </a:lnTo>
                  <a:lnTo>
                    <a:pt x="271818" y="6604"/>
                  </a:lnTo>
                  <a:lnTo>
                    <a:pt x="273481" y="3848"/>
                  </a:lnTo>
                  <a:lnTo>
                    <a:pt x="281317" y="4673"/>
                  </a:lnTo>
                  <a:lnTo>
                    <a:pt x="302196" y="4673"/>
                  </a:lnTo>
                  <a:lnTo>
                    <a:pt x="310667" y="3771"/>
                  </a:lnTo>
                  <a:lnTo>
                    <a:pt x="310667" y="1524"/>
                  </a:lnTo>
                  <a:close/>
                </a:path>
                <a:path w="1023619" h="659765">
                  <a:moveTo>
                    <a:pt x="339699" y="570153"/>
                  </a:moveTo>
                  <a:lnTo>
                    <a:pt x="333603" y="568134"/>
                  </a:lnTo>
                  <a:lnTo>
                    <a:pt x="327164" y="567448"/>
                  </a:lnTo>
                  <a:lnTo>
                    <a:pt x="320789" y="568121"/>
                  </a:lnTo>
                  <a:lnTo>
                    <a:pt x="314388" y="567448"/>
                  </a:lnTo>
                  <a:lnTo>
                    <a:pt x="307911" y="568134"/>
                  </a:lnTo>
                  <a:lnTo>
                    <a:pt x="301790" y="570153"/>
                  </a:lnTo>
                  <a:lnTo>
                    <a:pt x="307924" y="572109"/>
                  </a:lnTo>
                  <a:lnTo>
                    <a:pt x="314388" y="572808"/>
                  </a:lnTo>
                  <a:lnTo>
                    <a:pt x="320789" y="572185"/>
                  </a:lnTo>
                  <a:lnTo>
                    <a:pt x="327164" y="572808"/>
                  </a:lnTo>
                  <a:lnTo>
                    <a:pt x="333590" y="572109"/>
                  </a:lnTo>
                  <a:lnTo>
                    <a:pt x="339699" y="570153"/>
                  </a:lnTo>
                  <a:close/>
                </a:path>
                <a:path w="1023619" h="659765">
                  <a:moveTo>
                    <a:pt x="340321" y="127393"/>
                  </a:moveTo>
                  <a:lnTo>
                    <a:pt x="334200" y="125501"/>
                  </a:lnTo>
                  <a:lnTo>
                    <a:pt x="327787" y="124841"/>
                  </a:lnTo>
                  <a:lnTo>
                    <a:pt x="321411" y="125476"/>
                  </a:lnTo>
                  <a:lnTo>
                    <a:pt x="315023" y="124853"/>
                  </a:lnTo>
                  <a:lnTo>
                    <a:pt x="308559" y="125501"/>
                  </a:lnTo>
                  <a:lnTo>
                    <a:pt x="302412" y="127393"/>
                  </a:lnTo>
                  <a:lnTo>
                    <a:pt x="308533" y="129413"/>
                  </a:lnTo>
                  <a:lnTo>
                    <a:pt x="315010" y="130111"/>
                  </a:lnTo>
                  <a:lnTo>
                    <a:pt x="321411" y="129413"/>
                  </a:lnTo>
                  <a:lnTo>
                    <a:pt x="327787" y="130111"/>
                  </a:lnTo>
                  <a:lnTo>
                    <a:pt x="334225" y="129413"/>
                  </a:lnTo>
                  <a:lnTo>
                    <a:pt x="340321" y="127393"/>
                  </a:lnTo>
                  <a:close/>
                </a:path>
                <a:path w="1023619" h="659765">
                  <a:moveTo>
                    <a:pt x="386473" y="2654"/>
                  </a:moveTo>
                  <a:lnTo>
                    <a:pt x="380365" y="698"/>
                  </a:lnTo>
                  <a:lnTo>
                    <a:pt x="373938" y="0"/>
                  </a:lnTo>
                  <a:lnTo>
                    <a:pt x="367576" y="622"/>
                  </a:lnTo>
                  <a:lnTo>
                    <a:pt x="361162" y="12"/>
                  </a:lnTo>
                  <a:lnTo>
                    <a:pt x="354711" y="698"/>
                  </a:lnTo>
                  <a:lnTo>
                    <a:pt x="348564" y="2654"/>
                  </a:lnTo>
                  <a:lnTo>
                    <a:pt x="354685" y="4673"/>
                  </a:lnTo>
                  <a:lnTo>
                    <a:pt x="361162" y="5359"/>
                  </a:lnTo>
                  <a:lnTo>
                    <a:pt x="367576" y="4673"/>
                  </a:lnTo>
                  <a:lnTo>
                    <a:pt x="373938" y="5359"/>
                  </a:lnTo>
                  <a:lnTo>
                    <a:pt x="380377" y="4673"/>
                  </a:lnTo>
                  <a:lnTo>
                    <a:pt x="386473" y="2654"/>
                  </a:lnTo>
                  <a:close/>
                </a:path>
                <a:path w="1023619" h="659765">
                  <a:moveTo>
                    <a:pt x="415709" y="570153"/>
                  </a:moveTo>
                  <a:lnTo>
                    <a:pt x="406298" y="568629"/>
                  </a:lnTo>
                  <a:lnTo>
                    <a:pt x="396811" y="568134"/>
                  </a:lnTo>
                  <a:lnTo>
                    <a:pt x="387324" y="568629"/>
                  </a:lnTo>
                  <a:lnTo>
                    <a:pt x="377913" y="570153"/>
                  </a:lnTo>
                  <a:lnTo>
                    <a:pt x="387324" y="571677"/>
                  </a:lnTo>
                  <a:lnTo>
                    <a:pt x="396811" y="572185"/>
                  </a:lnTo>
                  <a:lnTo>
                    <a:pt x="406298" y="571677"/>
                  </a:lnTo>
                  <a:lnTo>
                    <a:pt x="415709" y="570153"/>
                  </a:lnTo>
                  <a:close/>
                </a:path>
                <a:path w="1023619" h="659765">
                  <a:moveTo>
                    <a:pt x="416026" y="127393"/>
                  </a:moveTo>
                  <a:lnTo>
                    <a:pt x="406615" y="125958"/>
                  </a:lnTo>
                  <a:lnTo>
                    <a:pt x="397129" y="125476"/>
                  </a:lnTo>
                  <a:lnTo>
                    <a:pt x="387642" y="125958"/>
                  </a:lnTo>
                  <a:lnTo>
                    <a:pt x="378218" y="127393"/>
                  </a:lnTo>
                  <a:lnTo>
                    <a:pt x="387629" y="128917"/>
                  </a:lnTo>
                  <a:lnTo>
                    <a:pt x="397116" y="129425"/>
                  </a:lnTo>
                  <a:lnTo>
                    <a:pt x="406615" y="128917"/>
                  </a:lnTo>
                  <a:lnTo>
                    <a:pt x="416026" y="127393"/>
                  </a:lnTo>
                  <a:close/>
                </a:path>
                <a:path w="1023619" h="659765">
                  <a:moveTo>
                    <a:pt x="462178" y="1524"/>
                  </a:moveTo>
                  <a:lnTo>
                    <a:pt x="453720" y="622"/>
                  </a:lnTo>
                  <a:lnTo>
                    <a:pt x="443280" y="622"/>
                  </a:lnTo>
                  <a:lnTo>
                    <a:pt x="432841" y="622"/>
                  </a:lnTo>
                  <a:lnTo>
                    <a:pt x="424383" y="1524"/>
                  </a:lnTo>
                  <a:lnTo>
                    <a:pt x="424383" y="3771"/>
                  </a:lnTo>
                  <a:lnTo>
                    <a:pt x="432841" y="4673"/>
                  </a:lnTo>
                  <a:lnTo>
                    <a:pt x="453720" y="4673"/>
                  </a:lnTo>
                  <a:lnTo>
                    <a:pt x="462178" y="3771"/>
                  </a:lnTo>
                  <a:lnTo>
                    <a:pt x="462178" y="1524"/>
                  </a:lnTo>
                  <a:close/>
                </a:path>
                <a:path w="1023619" h="659765">
                  <a:moveTo>
                    <a:pt x="491515" y="570153"/>
                  </a:moveTo>
                  <a:lnTo>
                    <a:pt x="482092" y="568629"/>
                  </a:lnTo>
                  <a:lnTo>
                    <a:pt x="472567" y="568121"/>
                  </a:lnTo>
                  <a:lnTo>
                    <a:pt x="463054" y="568629"/>
                  </a:lnTo>
                  <a:lnTo>
                    <a:pt x="453618" y="570153"/>
                  </a:lnTo>
                  <a:lnTo>
                    <a:pt x="463054" y="571677"/>
                  </a:lnTo>
                  <a:lnTo>
                    <a:pt x="472567" y="572185"/>
                  </a:lnTo>
                  <a:lnTo>
                    <a:pt x="482092" y="571677"/>
                  </a:lnTo>
                  <a:lnTo>
                    <a:pt x="491515" y="570153"/>
                  </a:lnTo>
                  <a:close/>
                </a:path>
                <a:path w="1023619" h="659765">
                  <a:moveTo>
                    <a:pt x="491832" y="127393"/>
                  </a:moveTo>
                  <a:lnTo>
                    <a:pt x="482396" y="125958"/>
                  </a:lnTo>
                  <a:lnTo>
                    <a:pt x="472884" y="125476"/>
                  </a:lnTo>
                  <a:lnTo>
                    <a:pt x="463372" y="125958"/>
                  </a:lnTo>
                  <a:lnTo>
                    <a:pt x="453923" y="127393"/>
                  </a:lnTo>
                  <a:lnTo>
                    <a:pt x="463359" y="128917"/>
                  </a:lnTo>
                  <a:lnTo>
                    <a:pt x="472884" y="129425"/>
                  </a:lnTo>
                  <a:lnTo>
                    <a:pt x="482396" y="128917"/>
                  </a:lnTo>
                  <a:lnTo>
                    <a:pt x="491832" y="127393"/>
                  </a:lnTo>
                  <a:close/>
                </a:path>
                <a:path w="1023619" h="659765">
                  <a:moveTo>
                    <a:pt x="538099" y="2654"/>
                  </a:moveTo>
                  <a:lnTo>
                    <a:pt x="531952" y="698"/>
                  </a:lnTo>
                  <a:lnTo>
                    <a:pt x="525487" y="12"/>
                  </a:lnTo>
                  <a:lnTo>
                    <a:pt x="519087" y="622"/>
                  </a:lnTo>
                  <a:lnTo>
                    <a:pt x="512724" y="0"/>
                  </a:lnTo>
                  <a:lnTo>
                    <a:pt x="506298" y="698"/>
                  </a:lnTo>
                  <a:lnTo>
                    <a:pt x="500189" y="2654"/>
                  </a:lnTo>
                  <a:lnTo>
                    <a:pt x="506285" y="4673"/>
                  </a:lnTo>
                  <a:lnTo>
                    <a:pt x="512711" y="5359"/>
                  </a:lnTo>
                  <a:lnTo>
                    <a:pt x="519087" y="4673"/>
                  </a:lnTo>
                  <a:lnTo>
                    <a:pt x="525487" y="5359"/>
                  </a:lnTo>
                  <a:lnTo>
                    <a:pt x="531964" y="4673"/>
                  </a:lnTo>
                  <a:lnTo>
                    <a:pt x="538099" y="2654"/>
                  </a:lnTo>
                  <a:close/>
                </a:path>
                <a:path w="1023619" h="659765">
                  <a:moveTo>
                    <a:pt x="567220" y="570153"/>
                  </a:moveTo>
                  <a:lnTo>
                    <a:pt x="557809" y="568629"/>
                  </a:lnTo>
                  <a:lnTo>
                    <a:pt x="548322" y="568134"/>
                  </a:lnTo>
                  <a:lnTo>
                    <a:pt x="538835" y="568629"/>
                  </a:lnTo>
                  <a:lnTo>
                    <a:pt x="529424" y="570153"/>
                  </a:lnTo>
                  <a:lnTo>
                    <a:pt x="538835" y="571677"/>
                  </a:lnTo>
                  <a:lnTo>
                    <a:pt x="548322" y="572185"/>
                  </a:lnTo>
                  <a:lnTo>
                    <a:pt x="557809" y="571677"/>
                  </a:lnTo>
                  <a:lnTo>
                    <a:pt x="567220" y="570153"/>
                  </a:lnTo>
                  <a:close/>
                </a:path>
                <a:path w="1023619" h="659765">
                  <a:moveTo>
                    <a:pt x="567537" y="127393"/>
                  </a:moveTo>
                  <a:lnTo>
                    <a:pt x="561428" y="125501"/>
                  </a:lnTo>
                  <a:lnTo>
                    <a:pt x="555002" y="124841"/>
                  </a:lnTo>
                  <a:lnTo>
                    <a:pt x="548640" y="125476"/>
                  </a:lnTo>
                  <a:lnTo>
                    <a:pt x="542239" y="124853"/>
                  </a:lnTo>
                  <a:lnTo>
                    <a:pt x="535787" y="125501"/>
                  </a:lnTo>
                  <a:lnTo>
                    <a:pt x="529640" y="127393"/>
                  </a:lnTo>
                  <a:lnTo>
                    <a:pt x="535762" y="129413"/>
                  </a:lnTo>
                  <a:lnTo>
                    <a:pt x="542239" y="130111"/>
                  </a:lnTo>
                  <a:lnTo>
                    <a:pt x="548640" y="129413"/>
                  </a:lnTo>
                  <a:lnTo>
                    <a:pt x="555015" y="130111"/>
                  </a:lnTo>
                  <a:lnTo>
                    <a:pt x="561454" y="129413"/>
                  </a:lnTo>
                  <a:lnTo>
                    <a:pt x="567537" y="127393"/>
                  </a:lnTo>
                  <a:close/>
                </a:path>
                <a:path w="1023619" h="659765">
                  <a:moveTo>
                    <a:pt x="613689" y="1524"/>
                  </a:moveTo>
                  <a:lnTo>
                    <a:pt x="605231" y="622"/>
                  </a:lnTo>
                  <a:lnTo>
                    <a:pt x="594791" y="622"/>
                  </a:lnTo>
                  <a:lnTo>
                    <a:pt x="584352" y="622"/>
                  </a:lnTo>
                  <a:lnTo>
                    <a:pt x="575894" y="1524"/>
                  </a:lnTo>
                  <a:lnTo>
                    <a:pt x="575894" y="3771"/>
                  </a:lnTo>
                  <a:lnTo>
                    <a:pt x="584352" y="4673"/>
                  </a:lnTo>
                  <a:lnTo>
                    <a:pt x="605231" y="4673"/>
                  </a:lnTo>
                  <a:lnTo>
                    <a:pt x="613689" y="3771"/>
                  </a:lnTo>
                  <a:lnTo>
                    <a:pt x="613689" y="1524"/>
                  </a:lnTo>
                  <a:close/>
                </a:path>
                <a:path w="1023619" h="659765">
                  <a:moveTo>
                    <a:pt x="689406" y="2654"/>
                  </a:moveTo>
                  <a:lnTo>
                    <a:pt x="679996" y="1130"/>
                  </a:lnTo>
                  <a:lnTo>
                    <a:pt x="670496" y="622"/>
                  </a:lnTo>
                  <a:lnTo>
                    <a:pt x="661009" y="1130"/>
                  </a:lnTo>
                  <a:lnTo>
                    <a:pt x="651598" y="2654"/>
                  </a:lnTo>
                  <a:lnTo>
                    <a:pt x="661009" y="4165"/>
                  </a:lnTo>
                  <a:lnTo>
                    <a:pt x="670496" y="4673"/>
                  </a:lnTo>
                  <a:lnTo>
                    <a:pt x="679996" y="4165"/>
                  </a:lnTo>
                  <a:lnTo>
                    <a:pt x="689406" y="2654"/>
                  </a:lnTo>
                  <a:close/>
                </a:path>
                <a:path w="1023619" h="659765">
                  <a:moveTo>
                    <a:pt x="703707" y="49720"/>
                  </a:moveTo>
                  <a:lnTo>
                    <a:pt x="702970" y="48856"/>
                  </a:lnTo>
                  <a:lnTo>
                    <a:pt x="702246" y="47993"/>
                  </a:lnTo>
                  <a:lnTo>
                    <a:pt x="695350" y="53340"/>
                  </a:lnTo>
                  <a:lnTo>
                    <a:pt x="679894" y="67640"/>
                  </a:lnTo>
                  <a:lnTo>
                    <a:pt x="674268" y="74142"/>
                  </a:lnTo>
                  <a:lnTo>
                    <a:pt x="675716" y="75857"/>
                  </a:lnTo>
                  <a:lnTo>
                    <a:pt x="682726" y="70523"/>
                  </a:lnTo>
                  <a:lnTo>
                    <a:pt x="697953" y="56222"/>
                  </a:lnTo>
                  <a:lnTo>
                    <a:pt x="703707" y="49720"/>
                  </a:lnTo>
                  <a:close/>
                </a:path>
                <a:path w="1023619" h="659765">
                  <a:moveTo>
                    <a:pt x="717283" y="511568"/>
                  </a:moveTo>
                  <a:lnTo>
                    <a:pt x="716661" y="510603"/>
                  </a:lnTo>
                  <a:lnTo>
                    <a:pt x="710438" y="512152"/>
                  </a:lnTo>
                  <a:lnTo>
                    <a:pt x="704583" y="514946"/>
                  </a:lnTo>
                  <a:lnTo>
                    <a:pt x="699427" y="518820"/>
                  </a:lnTo>
                  <a:lnTo>
                    <a:pt x="690448" y="524256"/>
                  </a:lnTo>
                  <a:lnTo>
                    <a:pt x="683552" y="529488"/>
                  </a:lnTo>
                  <a:lnTo>
                    <a:pt x="684174" y="530453"/>
                  </a:lnTo>
                  <a:lnTo>
                    <a:pt x="690410" y="528967"/>
                  </a:lnTo>
                  <a:lnTo>
                    <a:pt x="696290" y="526161"/>
                  </a:lnTo>
                  <a:lnTo>
                    <a:pt x="701408" y="522236"/>
                  </a:lnTo>
                  <a:lnTo>
                    <a:pt x="710387" y="516788"/>
                  </a:lnTo>
                  <a:lnTo>
                    <a:pt x="717283" y="511568"/>
                  </a:lnTo>
                  <a:close/>
                </a:path>
                <a:path w="1023619" h="659765">
                  <a:moveTo>
                    <a:pt x="751319" y="9906"/>
                  </a:moveTo>
                  <a:lnTo>
                    <a:pt x="750392" y="5524"/>
                  </a:lnTo>
                  <a:lnTo>
                    <a:pt x="749338" y="5524"/>
                  </a:lnTo>
                  <a:lnTo>
                    <a:pt x="748614" y="4673"/>
                  </a:lnTo>
                  <a:lnTo>
                    <a:pt x="744016" y="7975"/>
                  </a:lnTo>
                  <a:lnTo>
                    <a:pt x="733780" y="17386"/>
                  </a:lnTo>
                  <a:lnTo>
                    <a:pt x="730338" y="21856"/>
                  </a:lnTo>
                  <a:lnTo>
                    <a:pt x="731596" y="23571"/>
                  </a:lnTo>
                  <a:lnTo>
                    <a:pt x="736282" y="20256"/>
                  </a:lnTo>
                  <a:lnTo>
                    <a:pt x="746518" y="10871"/>
                  </a:lnTo>
                  <a:lnTo>
                    <a:pt x="747382" y="9753"/>
                  </a:lnTo>
                  <a:lnTo>
                    <a:pt x="747356" y="9906"/>
                  </a:lnTo>
                  <a:lnTo>
                    <a:pt x="747356" y="20789"/>
                  </a:lnTo>
                  <a:lnTo>
                    <a:pt x="748296" y="25158"/>
                  </a:lnTo>
                  <a:lnTo>
                    <a:pt x="750392" y="25158"/>
                  </a:lnTo>
                  <a:lnTo>
                    <a:pt x="751319" y="20789"/>
                  </a:lnTo>
                  <a:lnTo>
                    <a:pt x="751319" y="9906"/>
                  </a:lnTo>
                  <a:close/>
                </a:path>
                <a:path w="1023619" h="659765">
                  <a:moveTo>
                    <a:pt x="751636" y="160642"/>
                  </a:moveTo>
                  <a:lnTo>
                    <a:pt x="751141" y="150914"/>
                  </a:lnTo>
                  <a:lnTo>
                    <a:pt x="749655" y="141274"/>
                  </a:lnTo>
                  <a:lnTo>
                    <a:pt x="747725" y="147548"/>
                  </a:lnTo>
                  <a:lnTo>
                    <a:pt x="747026" y="154139"/>
                  </a:lnTo>
                  <a:lnTo>
                    <a:pt x="747560" y="160680"/>
                  </a:lnTo>
                  <a:lnTo>
                    <a:pt x="747026" y="167208"/>
                  </a:lnTo>
                  <a:lnTo>
                    <a:pt x="747725" y="173774"/>
                  </a:lnTo>
                  <a:lnTo>
                    <a:pt x="749655" y="180009"/>
                  </a:lnTo>
                  <a:lnTo>
                    <a:pt x="751141" y="170357"/>
                  </a:lnTo>
                  <a:lnTo>
                    <a:pt x="751636" y="160642"/>
                  </a:lnTo>
                  <a:close/>
                </a:path>
                <a:path w="1023619" h="659765">
                  <a:moveTo>
                    <a:pt x="752055" y="238010"/>
                  </a:moveTo>
                  <a:lnTo>
                    <a:pt x="751560" y="228282"/>
                  </a:lnTo>
                  <a:lnTo>
                    <a:pt x="750074" y="218643"/>
                  </a:lnTo>
                  <a:lnTo>
                    <a:pt x="748144" y="224917"/>
                  </a:lnTo>
                  <a:lnTo>
                    <a:pt x="747445" y="231508"/>
                  </a:lnTo>
                  <a:lnTo>
                    <a:pt x="747979" y="238061"/>
                  </a:lnTo>
                  <a:lnTo>
                    <a:pt x="747445" y="244576"/>
                  </a:lnTo>
                  <a:lnTo>
                    <a:pt x="748144" y="251142"/>
                  </a:lnTo>
                  <a:lnTo>
                    <a:pt x="750074" y="257378"/>
                  </a:lnTo>
                  <a:lnTo>
                    <a:pt x="751560" y="247738"/>
                  </a:lnTo>
                  <a:lnTo>
                    <a:pt x="752055" y="238010"/>
                  </a:lnTo>
                  <a:close/>
                </a:path>
                <a:path w="1023619" h="659765">
                  <a:moveTo>
                    <a:pt x="752094" y="76695"/>
                  </a:moveTo>
                  <a:lnTo>
                    <a:pt x="751382" y="70116"/>
                  </a:lnTo>
                  <a:lnTo>
                    <a:pt x="749338" y="63906"/>
                  </a:lnTo>
                  <a:lnTo>
                    <a:pt x="747483" y="70154"/>
                  </a:lnTo>
                  <a:lnTo>
                    <a:pt x="746848" y="76720"/>
                  </a:lnTo>
                  <a:lnTo>
                    <a:pt x="747458" y="83223"/>
                  </a:lnTo>
                  <a:lnTo>
                    <a:pt x="746798" y="89763"/>
                  </a:lnTo>
                  <a:lnTo>
                    <a:pt x="747509" y="96393"/>
                  </a:lnTo>
                  <a:lnTo>
                    <a:pt x="749554" y="102641"/>
                  </a:lnTo>
                  <a:lnTo>
                    <a:pt x="751395" y="96354"/>
                  </a:lnTo>
                  <a:lnTo>
                    <a:pt x="752030" y="89750"/>
                  </a:lnTo>
                  <a:lnTo>
                    <a:pt x="751420" y="83223"/>
                  </a:lnTo>
                  <a:lnTo>
                    <a:pt x="752094" y="76695"/>
                  </a:lnTo>
                  <a:close/>
                </a:path>
                <a:path w="1023619" h="659765">
                  <a:moveTo>
                    <a:pt x="752475" y="315417"/>
                  </a:moveTo>
                  <a:lnTo>
                    <a:pt x="752005" y="305727"/>
                  </a:lnTo>
                  <a:lnTo>
                    <a:pt x="750595" y="296113"/>
                  </a:lnTo>
                  <a:lnTo>
                    <a:pt x="749109" y="305727"/>
                  </a:lnTo>
                  <a:lnTo>
                    <a:pt x="748614" y="315429"/>
                  </a:lnTo>
                  <a:lnTo>
                    <a:pt x="749109" y="325120"/>
                  </a:lnTo>
                  <a:lnTo>
                    <a:pt x="750595" y="334746"/>
                  </a:lnTo>
                  <a:lnTo>
                    <a:pt x="752005" y="325120"/>
                  </a:lnTo>
                  <a:lnTo>
                    <a:pt x="752475" y="315417"/>
                  </a:lnTo>
                  <a:close/>
                </a:path>
                <a:path w="1023619" h="659765">
                  <a:moveTo>
                    <a:pt x="753656" y="386283"/>
                  </a:moveTo>
                  <a:lnTo>
                    <a:pt x="752944" y="379691"/>
                  </a:lnTo>
                  <a:lnTo>
                    <a:pt x="750900" y="373481"/>
                  </a:lnTo>
                  <a:lnTo>
                    <a:pt x="749058" y="379730"/>
                  </a:lnTo>
                  <a:lnTo>
                    <a:pt x="748411" y="386295"/>
                  </a:lnTo>
                  <a:lnTo>
                    <a:pt x="749020" y="392785"/>
                  </a:lnTo>
                  <a:lnTo>
                    <a:pt x="748423" y="399338"/>
                  </a:lnTo>
                  <a:lnTo>
                    <a:pt x="749134" y="405955"/>
                  </a:lnTo>
                  <a:lnTo>
                    <a:pt x="751116" y="412216"/>
                  </a:lnTo>
                  <a:lnTo>
                    <a:pt x="752970" y="405917"/>
                  </a:lnTo>
                  <a:lnTo>
                    <a:pt x="753592" y="399338"/>
                  </a:lnTo>
                  <a:lnTo>
                    <a:pt x="752995" y="392785"/>
                  </a:lnTo>
                  <a:lnTo>
                    <a:pt x="753656" y="386283"/>
                  </a:lnTo>
                  <a:close/>
                </a:path>
                <a:path w="1023619" h="659765">
                  <a:moveTo>
                    <a:pt x="757377" y="2654"/>
                  </a:moveTo>
                  <a:lnTo>
                    <a:pt x="749858" y="1130"/>
                  </a:lnTo>
                  <a:lnTo>
                    <a:pt x="742238" y="622"/>
                  </a:lnTo>
                  <a:lnTo>
                    <a:pt x="734618" y="1130"/>
                  </a:lnTo>
                  <a:lnTo>
                    <a:pt x="727100" y="2654"/>
                  </a:lnTo>
                  <a:lnTo>
                    <a:pt x="727100" y="3822"/>
                  </a:lnTo>
                  <a:lnTo>
                    <a:pt x="733882" y="4673"/>
                  </a:lnTo>
                  <a:lnTo>
                    <a:pt x="748614" y="4673"/>
                  </a:lnTo>
                  <a:lnTo>
                    <a:pt x="750595" y="4673"/>
                  </a:lnTo>
                  <a:lnTo>
                    <a:pt x="757377" y="3822"/>
                  </a:lnTo>
                  <a:lnTo>
                    <a:pt x="757377" y="2654"/>
                  </a:lnTo>
                  <a:close/>
                </a:path>
                <a:path w="1023619" h="659765">
                  <a:moveTo>
                    <a:pt x="1023162" y="488315"/>
                  </a:moveTo>
                  <a:lnTo>
                    <a:pt x="769823" y="488315"/>
                  </a:lnTo>
                  <a:lnTo>
                    <a:pt x="769823" y="487045"/>
                  </a:lnTo>
                  <a:lnTo>
                    <a:pt x="751598" y="487045"/>
                  </a:lnTo>
                  <a:lnTo>
                    <a:pt x="752703" y="479945"/>
                  </a:lnTo>
                  <a:lnTo>
                    <a:pt x="753211" y="470217"/>
                  </a:lnTo>
                  <a:lnTo>
                    <a:pt x="752703" y="460489"/>
                  </a:lnTo>
                  <a:lnTo>
                    <a:pt x="751217" y="450850"/>
                  </a:lnTo>
                  <a:lnTo>
                    <a:pt x="749236" y="457111"/>
                  </a:lnTo>
                  <a:lnTo>
                    <a:pt x="748563" y="463727"/>
                  </a:lnTo>
                  <a:lnTo>
                    <a:pt x="749236" y="470268"/>
                  </a:lnTo>
                  <a:lnTo>
                    <a:pt x="748626" y="476770"/>
                  </a:lnTo>
                  <a:lnTo>
                    <a:pt x="749300" y="483349"/>
                  </a:lnTo>
                  <a:lnTo>
                    <a:pt x="750430" y="487045"/>
                  </a:lnTo>
                  <a:lnTo>
                    <a:pt x="620725" y="487045"/>
                  </a:lnTo>
                  <a:lnTo>
                    <a:pt x="620725" y="435533"/>
                  </a:lnTo>
                  <a:lnTo>
                    <a:pt x="621017" y="435533"/>
                  </a:lnTo>
                  <a:lnTo>
                    <a:pt x="621017" y="349173"/>
                  </a:lnTo>
                  <a:lnTo>
                    <a:pt x="621030" y="262813"/>
                  </a:lnTo>
                  <a:lnTo>
                    <a:pt x="620725" y="262813"/>
                  </a:lnTo>
                  <a:lnTo>
                    <a:pt x="620725" y="191693"/>
                  </a:lnTo>
                  <a:lnTo>
                    <a:pt x="620191" y="191693"/>
                  </a:lnTo>
                  <a:lnTo>
                    <a:pt x="620191" y="144703"/>
                  </a:lnTo>
                  <a:lnTo>
                    <a:pt x="619493" y="144703"/>
                  </a:lnTo>
                  <a:lnTo>
                    <a:pt x="619493" y="127622"/>
                  </a:lnTo>
                  <a:lnTo>
                    <a:pt x="619861" y="128041"/>
                  </a:lnTo>
                  <a:lnTo>
                    <a:pt x="626643" y="122910"/>
                  </a:lnTo>
                  <a:lnTo>
                    <a:pt x="642099" y="108407"/>
                  </a:lnTo>
                  <a:lnTo>
                    <a:pt x="647839" y="101892"/>
                  </a:lnTo>
                  <a:lnTo>
                    <a:pt x="647115" y="101142"/>
                  </a:lnTo>
                  <a:lnTo>
                    <a:pt x="646277" y="100291"/>
                  </a:lnTo>
                  <a:lnTo>
                    <a:pt x="639483" y="105410"/>
                  </a:lnTo>
                  <a:lnTo>
                    <a:pt x="624039" y="119926"/>
                  </a:lnTo>
                  <a:lnTo>
                    <a:pt x="618642" y="126034"/>
                  </a:lnTo>
                  <a:lnTo>
                    <a:pt x="615988" y="125476"/>
                  </a:lnTo>
                  <a:lnTo>
                    <a:pt x="608469" y="125476"/>
                  </a:lnTo>
                  <a:lnTo>
                    <a:pt x="605434" y="126225"/>
                  </a:lnTo>
                  <a:lnTo>
                    <a:pt x="605434" y="128574"/>
                  </a:lnTo>
                  <a:lnTo>
                    <a:pt x="608368" y="129413"/>
                  </a:lnTo>
                  <a:lnTo>
                    <a:pt x="616102" y="129413"/>
                  </a:lnTo>
                  <a:lnTo>
                    <a:pt x="618756" y="128689"/>
                  </a:lnTo>
                  <a:lnTo>
                    <a:pt x="618756" y="144703"/>
                  </a:lnTo>
                  <a:lnTo>
                    <a:pt x="618058" y="144703"/>
                  </a:lnTo>
                  <a:lnTo>
                    <a:pt x="618058" y="191693"/>
                  </a:lnTo>
                  <a:lnTo>
                    <a:pt x="617524" y="191693"/>
                  </a:lnTo>
                  <a:lnTo>
                    <a:pt x="617524" y="262813"/>
                  </a:lnTo>
                  <a:lnTo>
                    <a:pt x="617232" y="262813"/>
                  </a:lnTo>
                  <a:lnTo>
                    <a:pt x="617232" y="349173"/>
                  </a:lnTo>
                  <a:lnTo>
                    <a:pt x="617232" y="435533"/>
                  </a:lnTo>
                  <a:lnTo>
                    <a:pt x="617524" y="435533"/>
                  </a:lnTo>
                  <a:lnTo>
                    <a:pt x="617524" y="487045"/>
                  </a:lnTo>
                  <a:lnTo>
                    <a:pt x="585063" y="487045"/>
                  </a:lnTo>
                  <a:lnTo>
                    <a:pt x="585063" y="488315"/>
                  </a:lnTo>
                  <a:lnTo>
                    <a:pt x="307276" y="488315"/>
                  </a:lnTo>
                  <a:lnTo>
                    <a:pt x="307276" y="489585"/>
                  </a:lnTo>
                  <a:lnTo>
                    <a:pt x="302425" y="489585"/>
                  </a:lnTo>
                  <a:lnTo>
                    <a:pt x="302425" y="490855"/>
                  </a:lnTo>
                  <a:lnTo>
                    <a:pt x="560019" y="490855"/>
                  </a:lnTo>
                  <a:lnTo>
                    <a:pt x="560019" y="492125"/>
                  </a:lnTo>
                  <a:lnTo>
                    <a:pt x="617524" y="492125"/>
                  </a:lnTo>
                  <a:lnTo>
                    <a:pt x="617524" y="505383"/>
                  </a:lnTo>
                  <a:lnTo>
                    <a:pt x="618058" y="505383"/>
                  </a:lnTo>
                  <a:lnTo>
                    <a:pt x="618058" y="552373"/>
                  </a:lnTo>
                  <a:lnTo>
                    <a:pt x="618744" y="552373"/>
                  </a:lnTo>
                  <a:lnTo>
                    <a:pt x="618744" y="568883"/>
                  </a:lnTo>
                  <a:lnTo>
                    <a:pt x="615988" y="568121"/>
                  </a:lnTo>
                  <a:lnTo>
                    <a:pt x="608266" y="568121"/>
                  </a:lnTo>
                  <a:lnTo>
                    <a:pt x="605142" y="569087"/>
                  </a:lnTo>
                  <a:lnTo>
                    <a:pt x="605142" y="571220"/>
                  </a:lnTo>
                  <a:lnTo>
                    <a:pt x="608266" y="572185"/>
                  </a:lnTo>
                  <a:lnTo>
                    <a:pt x="615988" y="572185"/>
                  </a:lnTo>
                  <a:lnTo>
                    <a:pt x="619125" y="571220"/>
                  </a:lnTo>
                  <a:lnTo>
                    <a:pt x="619125" y="570153"/>
                  </a:lnTo>
                  <a:lnTo>
                    <a:pt x="619506" y="570153"/>
                  </a:lnTo>
                  <a:lnTo>
                    <a:pt x="625335" y="568604"/>
                  </a:lnTo>
                  <a:lnTo>
                    <a:pt x="631190" y="565810"/>
                  </a:lnTo>
                  <a:lnTo>
                    <a:pt x="636358" y="561936"/>
                  </a:lnTo>
                  <a:lnTo>
                    <a:pt x="645325" y="556488"/>
                  </a:lnTo>
                  <a:lnTo>
                    <a:pt x="652233" y="551268"/>
                  </a:lnTo>
                  <a:lnTo>
                    <a:pt x="651598" y="550303"/>
                  </a:lnTo>
                  <a:lnTo>
                    <a:pt x="645363" y="551789"/>
                  </a:lnTo>
                  <a:lnTo>
                    <a:pt x="639495" y="554583"/>
                  </a:lnTo>
                  <a:lnTo>
                    <a:pt x="634365" y="558520"/>
                  </a:lnTo>
                  <a:lnTo>
                    <a:pt x="625398" y="563956"/>
                  </a:lnTo>
                  <a:lnTo>
                    <a:pt x="619506" y="568502"/>
                  </a:lnTo>
                  <a:lnTo>
                    <a:pt x="619506" y="552373"/>
                  </a:lnTo>
                  <a:lnTo>
                    <a:pt x="620191" y="552373"/>
                  </a:lnTo>
                  <a:lnTo>
                    <a:pt x="620191" y="505383"/>
                  </a:lnTo>
                  <a:lnTo>
                    <a:pt x="620725" y="505383"/>
                  </a:lnTo>
                  <a:lnTo>
                    <a:pt x="620725" y="492125"/>
                  </a:lnTo>
                  <a:lnTo>
                    <a:pt x="718693" y="492125"/>
                  </a:lnTo>
                  <a:lnTo>
                    <a:pt x="718693" y="490855"/>
                  </a:lnTo>
                  <a:lnTo>
                    <a:pt x="749274" y="490855"/>
                  </a:lnTo>
                  <a:lnTo>
                    <a:pt x="749757" y="491934"/>
                  </a:lnTo>
                  <a:lnTo>
                    <a:pt x="751217" y="492252"/>
                  </a:lnTo>
                  <a:lnTo>
                    <a:pt x="751217" y="490855"/>
                  </a:lnTo>
                  <a:lnTo>
                    <a:pt x="1015847" y="490855"/>
                  </a:lnTo>
                  <a:lnTo>
                    <a:pt x="1015847" y="489585"/>
                  </a:lnTo>
                  <a:lnTo>
                    <a:pt x="1023162" y="489585"/>
                  </a:lnTo>
                  <a:lnTo>
                    <a:pt x="1023162" y="488315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7" name="object 7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837877" y="6441040"/>
              <a:ext cx="475128" cy="469858"/>
            </a:xfrm>
            <a:prstGeom prst="rect">
              <a:avLst/>
            </a:prstGeom>
          </p:spPr>
        </p:pic>
        <p:sp>
          <p:nvSpPr>
            <p:cNvPr id="48" name="object 77"/>
            <p:cNvSpPr/>
            <p:nvPr/>
          </p:nvSpPr>
          <p:spPr>
            <a:xfrm>
              <a:off x="14879485" y="7197400"/>
              <a:ext cx="1061085" cy="803910"/>
            </a:xfrm>
            <a:custGeom>
              <a:avLst/>
              <a:gdLst/>
              <a:ahLst/>
              <a:cxnLst/>
              <a:rect l="l" t="t" r="r" b="b"/>
              <a:pathLst>
                <a:path w="1061084" h="803909">
                  <a:moveTo>
                    <a:pt x="152412" y="502119"/>
                  </a:moveTo>
                  <a:lnTo>
                    <a:pt x="151676" y="501269"/>
                  </a:lnTo>
                  <a:lnTo>
                    <a:pt x="150926" y="500405"/>
                  </a:lnTo>
                  <a:lnTo>
                    <a:pt x="144145" y="505637"/>
                  </a:lnTo>
                  <a:lnTo>
                    <a:pt x="128485" y="520585"/>
                  </a:lnTo>
                  <a:lnTo>
                    <a:pt x="122745" y="527202"/>
                  </a:lnTo>
                  <a:lnTo>
                    <a:pt x="123583" y="527939"/>
                  </a:lnTo>
                  <a:lnTo>
                    <a:pt x="129387" y="525018"/>
                  </a:lnTo>
                  <a:lnTo>
                    <a:pt x="134594" y="521004"/>
                  </a:lnTo>
                  <a:lnTo>
                    <a:pt x="138925" y="516102"/>
                  </a:lnTo>
                  <a:lnTo>
                    <a:pt x="146659" y="508850"/>
                  </a:lnTo>
                  <a:lnTo>
                    <a:pt x="152412" y="502119"/>
                  </a:lnTo>
                  <a:close/>
                </a:path>
                <a:path w="1061084" h="803909">
                  <a:moveTo>
                    <a:pt x="169011" y="651090"/>
                  </a:moveTo>
                  <a:lnTo>
                    <a:pt x="162623" y="645325"/>
                  </a:lnTo>
                  <a:lnTo>
                    <a:pt x="154178" y="639140"/>
                  </a:lnTo>
                  <a:lnTo>
                    <a:pt x="149339" y="634847"/>
                  </a:lnTo>
                  <a:lnTo>
                    <a:pt x="143738" y="631545"/>
                  </a:lnTo>
                  <a:lnTo>
                    <a:pt x="137680" y="629424"/>
                  </a:lnTo>
                  <a:lnTo>
                    <a:pt x="136944" y="630288"/>
                  </a:lnTo>
                  <a:lnTo>
                    <a:pt x="143306" y="636143"/>
                  </a:lnTo>
                  <a:lnTo>
                    <a:pt x="151879" y="642340"/>
                  </a:lnTo>
                  <a:lnTo>
                    <a:pt x="156692" y="646658"/>
                  </a:lnTo>
                  <a:lnTo>
                    <a:pt x="162306" y="649960"/>
                  </a:lnTo>
                  <a:lnTo>
                    <a:pt x="168376" y="652056"/>
                  </a:lnTo>
                  <a:lnTo>
                    <a:pt x="169011" y="651090"/>
                  </a:lnTo>
                  <a:close/>
                </a:path>
                <a:path w="1061084" h="803909">
                  <a:moveTo>
                    <a:pt x="214744" y="457098"/>
                  </a:moveTo>
                  <a:lnTo>
                    <a:pt x="208343" y="458355"/>
                  </a:lnTo>
                  <a:lnTo>
                    <a:pt x="202311" y="461098"/>
                  </a:lnTo>
                  <a:lnTo>
                    <a:pt x="197091" y="465099"/>
                  </a:lnTo>
                  <a:lnTo>
                    <a:pt x="188010" y="470852"/>
                  </a:lnTo>
                  <a:lnTo>
                    <a:pt x="181419" y="476605"/>
                  </a:lnTo>
                  <a:lnTo>
                    <a:pt x="182054" y="477570"/>
                  </a:lnTo>
                  <a:lnTo>
                    <a:pt x="188214" y="475551"/>
                  </a:lnTo>
                  <a:lnTo>
                    <a:pt x="194005" y="472490"/>
                  </a:lnTo>
                  <a:lnTo>
                    <a:pt x="199174" y="468503"/>
                  </a:lnTo>
                  <a:lnTo>
                    <a:pt x="204965" y="465632"/>
                  </a:lnTo>
                  <a:lnTo>
                    <a:pt x="210223" y="461772"/>
                  </a:lnTo>
                  <a:lnTo>
                    <a:pt x="214744" y="457098"/>
                  </a:lnTo>
                  <a:close/>
                </a:path>
                <a:path w="1061084" h="803909">
                  <a:moveTo>
                    <a:pt x="235318" y="688225"/>
                  </a:moveTo>
                  <a:lnTo>
                    <a:pt x="230632" y="683729"/>
                  </a:lnTo>
                  <a:lnTo>
                    <a:pt x="225082" y="680275"/>
                  </a:lnTo>
                  <a:lnTo>
                    <a:pt x="219024" y="678091"/>
                  </a:lnTo>
                  <a:lnTo>
                    <a:pt x="213525" y="674712"/>
                  </a:lnTo>
                  <a:lnTo>
                    <a:pt x="207403" y="672503"/>
                  </a:lnTo>
                  <a:lnTo>
                    <a:pt x="201066" y="671576"/>
                  </a:lnTo>
                  <a:lnTo>
                    <a:pt x="205752" y="676059"/>
                  </a:lnTo>
                  <a:lnTo>
                    <a:pt x="211302" y="679513"/>
                  </a:lnTo>
                  <a:lnTo>
                    <a:pt x="217347" y="681723"/>
                  </a:lnTo>
                  <a:lnTo>
                    <a:pt x="222859" y="685063"/>
                  </a:lnTo>
                  <a:lnTo>
                    <a:pt x="228968" y="687285"/>
                  </a:lnTo>
                  <a:lnTo>
                    <a:pt x="235318" y="688225"/>
                  </a:lnTo>
                  <a:close/>
                </a:path>
                <a:path w="1061084" h="803909">
                  <a:moveTo>
                    <a:pt x="285953" y="428599"/>
                  </a:moveTo>
                  <a:lnTo>
                    <a:pt x="279463" y="428548"/>
                  </a:lnTo>
                  <a:lnTo>
                    <a:pt x="273050" y="429856"/>
                  </a:lnTo>
                  <a:lnTo>
                    <a:pt x="267055" y="432435"/>
                  </a:lnTo>
                  <a:lnTo>
                    <a:pt x="260680" y="433781"/>
                  </a:lnTo>
                  <a:lnTo>
                    <a:pt x="254673" y="436600"/>
                  </a:lnTo>
                  <a:lnTo>
                    <a:pt x="249516" y="440651"/>
                  </a:lnTo>
                  <a:lnTo>
                    <a:pt x="258991" y="438873"/>
                  </a:lnTo>
                  <a:lnTo>
                    <a:pt x="268249" y="436257"/>
                  </a:lnTo>
                  <a:lnTo>
                    <a:pt x="277266" y="432828"/>
                  </a:lnTo>
                  <a:lnTo>
                    <a:pt x="285953" y="428599"/>
                  </a:lnTo>
                  <a:close/>
                </a:path>
                <a:path w="1061084" h="803909">
                  <a:moveTo>
                    <a:pt x="307568" y="710857"/>
                  </a:moveTo>
                  <a:lnTo>
                    <a:pt x="301891" y="707605"/>
                  </a:lnTo>
                  <a:lnTo>
                    <a:pt x="295643" y="705548"/>
                  </a:lnTo>
                  <a:lnTo>
                    <a:pt x="289191" y="704773"/>
                  </a:lnTo>
                  <a:lnTo>
                    <a:pt x="283159" y="702640"/>
                  </a:lnTo>
                  <a:lnTo>
                    <a:pt x="276771" y="701662"/>
                  </a:lnTo>
                  <a:lnTo>
                    <a:pt x="270395" y="701890"/>
                  </a:lnTo>
                  <a:lnTo>
                    <a:pt x="275945" y="705383"/>
                  </a:lnTo>
                  <a:lnTo>
                    <a:pt x="282194" y="707567"/>
                  </a:lnTo>
                  <a:lnTo>
                    <a:pt x="288671" y="708291"/>
                  </a:lnTo>
                  <a:lnTo>
                    <a:pt x="294741" y="710412"/>
                  </a:lnTo>
                  <a:lnTo>
                    <a:pt x="301167" y="711276"/>
                  </a:lnTo>
                  <a:lnTo>
                    <a:pt x="307568" y="710857"/>
                  </a:lnTo>
                  <a:close/>
                </a:path>
                <a:path w="1061084" h="803909">
                  <a:moveTo>
                    <a:pt x="360400" y="410565"/>
                  </a:moveTo>
                  <a:lnTo>
                    <a:pt x="353961" y="409841"/>
                  </a:lnTo>
                  <a:lnTo>
                    <a:pt x="347459" y="410527"/>
                  </a:lnTo>
                  <a:lnTo>
                    <a:pt x="341299" y="412584"/>
                  </a:lnTo>
                  <a:lnTo>
                    <a:pt x="334835" y="413321"/>
                  </a:lnTo>
                  <a:lnTo>
                    <a:pt x="328574" y="415391"/>
                  </a:lnTo>
                  <a:lnTo>
                    <a:pt x="322922" y="418680"/>
                  </a:lnTo>
                  <a:lnTo>
                    <a:pt x="332562" y="418096"/>
                  </a:lnTo>
                  <a:lnTo>
                    <a:pt x="342061" y="416547"/>
                  </a:lnTo>
                  <a:lnTo>
                    <a:pt x="351370" y="414032"/>
                  </a:lnTo>
                  <a:lnTo>
                    <a:pt x="360400" y="410565"/>
                  </a:lnTo>
                  <a:close/>
                </a:path>
                <a:path w="1061084" h="803909">
                  <a:moveTo>
                    <a:pt x="382028" y="725258"/>
                  </a:moveTo>
                  <a:lnTo>
                    <a:pt x="376301" y="722299"/>
                  </a:lnTo>
                  <a:lnTo>
                    <a:pt x="370039" y="720521"/>
                  </a:lnTo>
                  <a:lnTo>
                    <a:pt x="363651" y="720026"/>
                  </a:lnTo>
                  <a:lnTo>
                    <a:pt x="357454" y="718299"/>
                  </a:lnTo>
                  <a:lnTo>
                    <a:pt x="351002" y="717867"/>
                  </a:lnTo>
                  <a:lnTo>
                    <a:pt x="344639" y="718743"/>
                  </a:lnTo>
                  <a:lnTo>
                    <a:pt x="350367" y="721715"/>
                  </a:lnTo>
                  <a:lnTo>
                    <a:pt x="356616" y="723506"/>
                  </a:lnTo>
                  <a:lnTo>
                    <a:pt x="363016" y="723976"/>
                  </a:lnTo>
                  <a:lnTo>
                    <a:pt x="369201" y="725703"/>
                  </a:lnTo>
                  <a:lnTo>
                    <a:pt x="375666" y="726135"/>
                  </a:lnTo>
                  <a:lnTo>
                    <a:pt x="382028" y="725258"/>
                  </a:lnTo>
                  <a:close/>
                </a:path>
                <a:path w="1061084" h="803909">
                  <a:moveTo>
                    <a:pt x="436321" y="400316"/>
                  </a:moveTo>
                  <a:lnTo>
                    <a:pt x="429996" y="398907"/>
                  </a:lnTo>
                  <a:lnTo>
                    <a:pt x="423443" y="398907"/>
                  </a:lnTo>
                  <a:lnTo>
                    <a:pt x="417118" y="400316"/>
                  </a:lnTo>
                  <a:lnTo>
                    <a:pt x="410603" y="400291"/>
                  </a:lnTo>
                  <a:lnTo>
                    <a:pt x="404152" y="401662"/>
                  </a:lnTo>
                  <a:lnTo>
                    <a:pt x="398208" y="404368"/>
                  </a:lnTo>
                  <a:lnTo>
                    <a:pt x="407847" y="404799"/>
                  </a:lnTo>
                  <a:lnTo>
                    <a:pt x="417461" y="404266"/>
                  </a:lnTo>
                  <a:lnTo>
                    <a:pt x="426974" y="402767"/>
                  </a:lnTo>
                  <a:lnTo>
                    <a:pt x="436321" y="400316"/>
                  </a:lnTo>
                  <a:close/>
                </a:path>
                <a:path w="1061084" h="803909">
                  <a:moveTo>
                    <a:pt x="457314" y="733907"/>
                  </a:moveTo>
                  <a:lnTo>
                    <a:pt x="451396" y="731367"/>
                  </a:lnTo>
                  <a:lnTo>
                    <a:pt x="445033" y="730097"/>
                  </a:lnTo>
                  <a:lnTo>
                    <a:pt x="438619" y="730161"/>
                  </a:lnTo>
                  <a:lnTo>
                    <a:pt x="432320" y="728853"/>
                  </a:lnTo>
                  <a:lnTo>
                    <a:pt x="425818" y="728853"/>
                  </a:lnTo>
                  <a:lnTo>
                    <a:pt x="419519" y="730161"/>
                  </a:lnTo>
                  <a:lnTo>
                    <a:pt x="425437" y="732675"/>
                  </a:lnTo>
                  <a:lnTo>
                    <a:pt x="431787" y="733945"/>
                  </a:lnTo>
                  <a:lnTo>
                    <a:pt x="438200" y="733907"/>
                  </a:lnTo>
                  <a:lnTo>
                    <a:pt x="444512" y="735152"/>
                  </a:lnTo>
                  <a:lnTo>
                    <a:pt x="451002" y="735152"/>
                  </a:lnTo>
                  <a:lnTo>
                    <a:pt x="457314" y="733907"/>
                  </a:lnTo>
                  <a:close/>
                </a:path>
                <a:path w="1061084" h="803909">
                  <a:moveTo>
                    <a:pt x="533019" y="735177"/>
                  </a:moveTo>
                  <a:lnTo>
                    <a:pt x="526859" y="733310"/>
                  </a:lnTo>
                  <a:lnTo>
                    <a:pt x="520407" y="732663"/>
                  </a:lnTo>
                  <a:lnTo>
                    <a:pt x="514019" y="733259"/>
                  </a:lnTo>
                  <a:lnTo>
                    <a:pt x="507631" y="732586"/>
                  </a:lnTo>
                  <a:lnTo>
                    <a:pt x="501192" y="733310"/>
                  </a:lnTo>
                  <a:lnTo>
                    <a:pt x="495109" y="735406"/>
                  </a:lnTo>
                  <a:lnTo>
                    <a:pt x="501230" y="737285"/>
                  </a:lnTo>
                  <a:lnTo>
                    <a:pt x="507657" y="737946"/>
                  </a:lnTo>
                  <a:lnTo>
                    <a:pt x="514019" y="737311"/>
                  </a:lnTo>
                  <a:lnTo>
                    <a:pt x="520420" y="737946"/>
                  </a:lnTo>
                  <a:lnTo>
                    <a:pt x="526897" y="737222"/>
                  </a:lnTo>
                  <a:lnTo>
                    <a:pt x="533019" y="735177"/>
                  </a:lnTo>
                  <a:close/>
                </a:path>
                <a:path w="1061084" h="803909">
                  <a:moveTo>
                    <a:pt x="589305" y="405866"/>
                  </a:moveTo>
                  <a:lnTo>
                    <a:pt x="583323" y="403288"/>
                  </a:lnTo>
                  <a:lnTo>
                    <a:pt x="576897" y="401942"/>
                  </a:lnTo>
                  <a:lnTo>
                    <a:pt x="570407" y="401916"/>
                  </a:lnTo>
                  <a:lnTo>
                    <a:pt x="564057" y="400608"/>
                  </a:lnTo>
                  <a:lnTo>
                    <a:pt x="557530" y="400608"/>
                  </a:lnTo>
                  <a:lnTo>
                    <a:pt x="551192" y="401916"/>
                  </a:lnTo>
                  <a:lnTo>
                    <a:pt x="557136" y="404482"/>
                  </a:lnTo>
                  <a:lnTo>
                    <a:pt x="563524" y="405828"/>
                  </a:lnTo>
                  <a:lnTo>
                    <a:pt x="569988" y="405866"/>
                  </a:lnTo>
                  <a:lnTo>
                    <a:pt x="576351" y="407238"/>
                  </a:lnTo>
                  <a:lnTo>
                    <a:pt x="582942" y="407238"/>
                  </a:lnTo>
                  <a:lnTo>
                    <a:pt x="589305" y="405866"/>
                  </a:lnTo>
                  <a:close/>
                </a:path>
                <a:path w="1061084" h="803909">
                  <a:moveTo>
                    <a:pt x="608406" y="728891"/>
                  </a:moveTo>
                  <a:lnTo>
                    <a:pt x="602132" y="727621"/>
                  </a:lnTo>
                  <a:lnTo>
                    <a:pt x="595668" y="727659"/>
                  </a:lnTo>
                  <a:lnTo>
                    <a:pt x="589407" y="728992"/>
                  </a:lnTo>
                  <a:lnTo>
                    <a:pt x="583018" y="729094"/>
                  </a:lnTo>
                  <a:lnTo>
                    <a:pt x="576707" y="730465"/>
                  </a:lnTo>
                  <a:lnTo>
                    <a:pt x="570814" y="733044"/>
                  </a:lnTo>
                  <a:lnTo>
                    <a:pt x="580339" y="733488"/>
                  </a:lnTo>
                  <a:lnTo>
                    <a:pt x="589826" y="732942"/>
                  </a:lnTo>
                  <a:lnTo>
                    <a:pt x="599211" y="731405"/>
                  </a:lnTo>
                  <a:lnTo>
                    <a:pt x="608406" y="728891"/>
                  </a:lnTo>
                  <a:close/>
                </a:path>
                <a:path w="1061084" h="803909">
                  <a:moveTo>
                    <a:pt x="682663" y="713727"/>
                  </a:moveTo>
                  <a:lnTo>
                    <a:pt x="673150" y="714463"/>
                  </a:lnTo>
                  <a:lnTo>
                    <a:pt x="663790" y="716178"/>
                  </a:lnTo>
                  <a:lnTo>
                    <a:pt x="654646" y="718858"/>
                  </a:lnTo>
                  <a:lnTo>
                    <a:pt x="645795" y="722490"/>
                  </a:lnTo>
                  <a:lnTo>
                    <a:pt x="652183" y="722985"/>
                  </a:lnTo>
                  <a:lnTo>
                    <a:pt x="658622" y="722147"/>
                  </a:lnTo>
                  <a:lnTo>
                    <a:pt x="664705" y="720026"/>
                  </a:lnTo>
                  <a:lnTo>
                    <a:pt x="671042" y="719226"/>
                  </a:lnTo>
                  <a:lnTo>
                    <a:pt x="677164" y="717080"/>
                  </a:lnTo>
                  <a:lnTo>
                    <a:pt x="682663" y="713727"/>
                  </a:lnTo>
                  <a:close/>
                </a:path>
                <a:path w="1061084" h="803909">
                  <a:moveTo>
                    <a:pt x="738517" y="439686"/>
                  </a:moveTo>
                  <a:lnTo>
                    <a:pt x="733247" y="435851"/>
                  </a:lnTo>
                  <a:lnTo>
                    <a:pt x="727227" y="433197"/>
                  </a:lnTo>
                  <a:lnTo>
                    <a:pt x="720877" y="431901"/>
                  </a:lnTo>
                  <a:lnTo>
                    <a:pt x="714883" y="429260"/>
                  </a:lnTo>
                  <a:lnTo>
                    <a:pt x="708393" y="428028"/>
                  </a:lnTo>
                  <a:lnTo>
                    <a:pt x="701865" y="428282"/>
                  </a:lnTo>
                  <a:lnTo>
                    <a:pt x="707351" y="431787"/>
                  </a:lnTo>
                  <a:lnTo>
                    <a:pt x="713397" y="434314"/>
                  </a:lnTo>
                  <a:lnTo>
                    <a:pt x="719721" y="435749"/>
                  </a:lnTo>
                  <a:lnTo>
                    <a:pt x="725690" y="438264"/>
                  </a:lnTo>
                  <a:lnTo>
                    <a:pt x="732066" y="439597"/>
                  </a:lnTo>
                  <a:lnTo>
                    <a:pt x="738517" y="439686"/>
                  </a:lnTo>
                  <a:close/>
                </a:path>
                <a:path w="1061084" h="803909">
                  <a:moveTo>
                    <a:pt x="754291" y="688975"/>
                  </a:moveTo>
                  <a:lnTo>
                    <a:pt x="747890" y="689305"/>
                  </a:lnTo>
                  <a:lnTo>
                    <a:pt x="741641" y="690981"/>
                  </a:lnTo>
                  <a:lnTo>
                    <a:pt x="735914" y="693889"/>
                  </a:lnTo>
                  <a:lnTo>
                    <a:pt x="729716" y="695591"/>
                  </a:lnTo>
                  <a:lnTo>
                    <a:pt x="723925" y="698563"/>
                  </a:lnTo>
                  <a:lnTo>
                    <a:pt x="718896" y="702627"/>
                  </a:lnTo>
                  <a:lnTo>
                    <a:pt x="725284" y="702284"/>
                  </a:lnTo>
                  <a:lnTo>
                    <a:pt x="731545" y="700570"/>
                  </a:lnTo>
                  <a:lnTo>
                    <a:pt x="737273" y="697611"/>
                  </a:lnTo>
                  <a:lnTo>
                    <a:pt x="743458" y="695934"/>
                  </a:lnTo>
                  <a:lnTo>
                    <a:pt x="749249" y="693000"/>
                  </a:lnTo>
                  <a:lnTo>
                    <a:pt x="754291" y="688975"/>
                  </a:lnTo>
                  <a:close/>
                </a:path>
                <a:path w="1061084" h="803909">
                  <a:moveTo>
                    <a:pt x="808697" y="470852"/>
                  </a:moveTo>
                  <a:lnTo>
                    <a:pt x="804024" y="466178"/>
                  </a:lnTo>
                  <a:lnTo>
                    <a:pt x="798487" y="462521"/>
                  </a:lnTo>
                  <a:lnTo>
                    <a:pt x="792403" y="460070"/>
                  </a:lnTo>
                  <a:lnTo>
                    <a:pt x="786853" y="456603"/>
                  </a:lnTo>
                  <a:lnTo>
                    <a:pt x="780669" y="454355"/>
                  </a:lnTo>
                  <a:lnTo>
                    <a:pt x="774230" y="453466"/>
                  </a:lnTo>
                  <a:lnTo>
                    <a:pt x="778941" y="458101"/>
                  </a:lnTo>
                  <a:lnTo>
                    <a:pt x="784517" y="461733"/>
                  </a:lnTo>
                  <a:lnTo>
                    <a:pt x="790625" y="464134"/>
                  </a:lnTo>
                  <a:lnTo>
                    <a:pt x="796163" y="467550"/>
                  </a:lnTo>
                  <a:lnTo>
                    <a:pt x="802309" y="469836"/>
                  </a:lnTo>
                  <a:lnTo>
                    <a:pt x="808697" y="470852"/>
                  </a:lnTo>
                  <a:close/>
                </a:path>
                <a:path w="1061084" h="803909">
                  <a:moveTo>
                    <a:pt x="822375" y="655040"/>
                  </a:moveTo>
                  <a:lnTo>
                    <a:pt x="821753" y="654088"/>
                  </a:lnTo>
                  <a:lnTo>
                    <a:pt x="815505" y="655383"/>
                  </a:lnTo>
                  <a:lnTo>
                    <a:pt x="809574" y="657961"/>
                  </a:lnTo>
                  <a:lnTo>
                    <a:pt x="804303" y="661657"/>
                  </a:lnTo>
                  <a:lnTo>
                    <a:pt x="798449" y="664121"/>
                  </a:lnTo>
                  <a:lnTo>
                    <a:pt x="793127" y="667753"/>
                  </a:lnTo>
                  <a:lnTo>
                    <a:pt x="788644" y="672338"/>
                  </a:lnTo>
                  <a:lnTo>
                    <a:pt x="794943" y="671080"/>
                  </a:lnTo>
                  <a:lnTo>
                    <a:pt x="800912" y="668489"/>
                  </a:lnTo>
                  <a:lnTo>
                    <a:pt x="806196" y="664756"/>
                  </a:lnTo>
                  <a:lnTo>
                    <a:pt x="815378" y="659955"/>
                  </a:lnTo>
                  <a:lnTo>
                    <a:pt x="822375" y="655040"/>
                  </a:lnTo>
                  <a:close/>
                </a:path>
                <a:path w="1061084" h="803909">
                  <a:moveTo>
                    <a:pt x="873747" y="512368"/>
                  </a:moveTo>
                  <a:lnTo>
                    <a:pt x="867283" y="506603"/>
                  </a:lnTo>
                  <a:lnTo>
                    <a:pt x="858621" y="500303"/>
                  </a:lnTo>
                  <a:lnTo>
                    <a:pt x="853694" y="495973"/>
                  </a:lnTo>
                  <a:lnTo>
                    <a:pt x="847979" y="492709"/>
                  </a:lnTo>
                  <a:lnTo>
                    <a:pt x="841806" y="490689"/>
                  </a:lnTo>
                  <a:lnTo>
                    <a:pt x="841171" y="491655"/>
                  </a:lnTo>
                  <a:lnTo>
                    <a:pt x="847648" y="497420"/>
                  </a:lnTo>
                  <a:lnTo>
                    <a:pt x="856310" y="503618"/>
                  </a:lnTo>
                  <a:lnTo>
                    <a:pt x="861187" y="507949"/>
                  </a:lnTo>
                  <a:lnTo>
                    <a:pt x="866863" y="511225"/>
                  </a:lnTo>
                  <a:lnTo>
                    <a:pt x="873010" y="513219"/>
                  </a:lnTo>
                  <a:lnTo>
                    <a:pt x="873747" y="512368"/>
                  </a:lnTo>
                  <a:close/>
                </a:path>
                <a:path w="1061084" h="803909">
                  <a:moveTo>
                    <a:pt x="884186" y="610222"/>
                  </a:moveTo>
                  <a:lnTo>
                    <a:pt x="883564" y="609371"/>
                  </a:lnTo>
                  <a:lnTo>
                    <a:pt x="877468" y="611759"/>
                  </a:lnTo>
                  <a:lnTo>
                    <a:pt x="871918" y="615442"/>
                  </a:lnTo>
                  <a:lnTo>
                    <a:pt x="867270" y="620153"/>
                  </a:lnTo>
                  <a:lnTo>
                    <a:pt x="859028" y="626554"/>
                  </a:lnTo>
                  <a:lnTo>
                    <a:pt x="852855" y="632523"/>
                  </a:lnTo>
                  <a:lnTo>
                    <a:pt x="853490" y="633488"/>
                  </a:lnTo>
                  <a:lnTo>
                    <a:pt x="859548" y="631088"/>
                  </a:lnTo>
                  <a:lnTo>
                    <a:pt x="865035" y="627443"/>
                  </a:lnTo>
                  <a:lnTo>
                    <a:pt x="869683" y="622808"/>
                  </a:lnTo>
                  <a:lnTo>
                    <a:pt x="878039" y="616191"/>
                  </a:lnTo>
                  <a:lnTo>
                    <a:pt x="884186" y="610222"/>
                  </a:lnTo>
                  <a:close/>
                </a:path>
                <a:path w="1061084" h="803909">
                  <a:moveTo>
                    <a:pt x="916673" y="551319"/>
                  </a:moveTo>
                  <a:lnTo>
                    <a:pt x="914260" y="548005"/>
                  </a:lnTo>
                  <a:lnTo>
                    <a:pt x="906741" y="540537"/>
                  </a:lnTo>
                  <a:lnTo>
                    <a:pt x="903198" y="538086"/>
                  </a:lnTo>
                  <a:lnTo>
                    <a:pt x="901534" y="539788"/>
                  </a:lnTo>
                  <a:lnTo>
                    <a:pt x="903922" y="543407"/>
                  </a:lnTo>
                  <a:lnTo>
                    <a:pt x="911440" y="550887"/>
                  </a:lnTo>
                  <a:lnTo>
                    <a:pt x="915098" y="553237"/>
                  </a:lnTo>
                  <a:lnTo>
                    <a:pt x="915835" y="552488"/>
                  </a:lnTo>
                  <a:lnTo>
                    <a:pt x="916673" y="551319"/>
                  </a:lnTo>
                  <a:close/>
                </a:path>
                <a:path w="1061084" h="803909">
                  <a:moveTo>
                    <a:pt x="1060958" y="572338"/>
                  </a:moveTo>
                  <a:lnTo>
                    <a:pt x="1059268" y="572338"/>
                  </a:lnTo>
                  <a:lnTo>
                    <a:pt x="1059268" y="571068"/>
                  </a:lnTo>
                  <a:lnTo>
                    <a:pt x="926084" y="571068"/>
                  </a:lnTo>
                  <a:lnTo>
                    <a:pt x="926592" y="570318"/>
                  </a:lnTo>
                  <a:lnTo>
                    <a:pt x="925855" y="569455"/>
                  </a:lnTo>
                  <a:lnTo>
                    <a:pt x="925017" y="568706"/>
                  </a:lnTo>
                  <a:lnTo>
                    <a:pt x="921588" y="571068"/>
                  </a:lnTo>
                  <a:lnTo>
                    <a:pt x="666140" y="571068"/>
                  </a:lnTo>
                  <a:lnTo>
                    <a:pt x="666140" y="569798"/>
                  </a:lnTo>
                  <a:lnTo>
                    <a:pt x="486359" y="569798"/>
                  </a:lnTo>
                  <a:lnTo>
                    <a:pt x="486359" y="560666"/>
                  </a:lnTo>
                  <a:lnTo>
                    <a:pt x="494576" y="552843"/>
                  </a:lnTo>
                  <a:lnTo>
                    <a:pt x="520192" y="526313"/>
                  </a:lnTo>
                  <a:lnTo>
                    <a:pt x="558965" y="485482"/>
                  </a:lnTo>
                  <a:lnTo>
                    <a:pt x="628002" y="412013"/>
                  </a:lnTo>
                  <a:lnTo>
                    <a:pt x="632841" y="414629"/>
                  </a:lnTo>
                  <a:lnTo>
                    <a:pt x="639127" y="416585"/>
                  </a:lnTo>
                  <a:lnTo>
                    <a:pt x="645591" y="417283"/>
                  </a:lnTo>
                  <a:lnTo>
                    <a:pt x="651764" y="419201"/>
                  </a:lnTo>
                  <a:lnTo>
                    <a:pt x="658279" y="419798"/>
                  </a:lnTo>
                  <a:lnTo>
                    <a:pt x="664692" y="418985"/>
                  </a:lnTo>
                  <a:lnTo>
                    <a:pt x="655612" y="415683"/>
                  </a:lnTo>
                  <a:lnTo>
                    <a:pt x="646264" y="413321"/>
                  </a:lnTo>
                  <a:lnTo>
                    <a:pt x="636739" y="411937"/>
                  </a:lnTo>
                  <a:lnTo>
                    <a:pt x="628421" y="411581"/>
                  </a:lnTo>
                  <a:lnTo>
                    <a:pt x="664083" y="373634"/>
                  </a:lnTo>
                  <a:lnTo>
                    <a:pt x="763866" y="266433"/>
                  </a:lnTo>
                  <a:lnTo>
                    <a:pt x="799084" y="304457"/>
                  </a:lnTo>
                  <a:lnTo>
                    <a:pt x="830237" y="345859"/>
                  </a:lnTo>
                  <a:lnTo>
                    <a:pt x="857148" y="390398"/>
                  </a:lnTo>
                  <a:lnTo>
                    <a:pt x="887603" y="453720"/>
                  </a:lnTo>
                  <a:lnTo>
                    <a:pt x="911758" y="519823"/>
                  </a:lnTo>
                  <a:lnTo>
                    <a:pt x="922235" y="556755"/>
                  </a:lnTo>
                  <a:lnTo>
                    <a:pt x="923251" y="560705"/>
                  </a:lnTo>
                  <a:lnTo>
                    <a:pt x="924242" y="564121"/>
                  </a:lnTo>
                  <a:lnTo>
                    <a:pt x="924852" y="566470"/>
                  </a:lnTo>
                  <a:lnTo>
                    <a:pt x="925029" y="567359"/>
                  </a:lnTo>
                  <a:lnTo>
                    <a:pt x="925385" y="568426"/>
                  </a:lnTo>
                  <a:lnTo>
                    <a:pt x="925855" y="569455"/>
                  </a:lnTo>
                  <a:lnTo>
                    <a:pt x="925703" y="567359"/>
                  </a:lnTo>
                  <a:lnTo>
                    <a:pt x="925588" y="566254"/>
                  </a:lnTo>
                  <a:lnTo>
                    <a:pt x="924979" y="563892"/>
                  </a:lnTo>
                  <a:lnTo>
                    <a:pt x="923315" y="556641"/>
                  </a:lnTo>
                  <a:lnTo>
                    <a:pt x="912914" y="519633"/>
                  </a:lnTo>
                  <a:lnTo>
                    <a:pt x="889381" y="453047"/>
                  </a:lnTo>
                  <a:lnTo>
                    <a:pt x="859243" y="389331"/>
                  </a:lnTo>
                  <a:lnTo>
                    <a:pt x="832459" y="344246"/>
                  </a:lnTo>
                  <a:lnTo>
                    <a:pt x="801370" y="302336"/>
                  </a:lnTo>
                  <a:lnTo>
                    <a:pt x="766254" y="263893"/>
                  </a:lnTo>
                  <a:lnTo>
                    <a:pt x="768565" y="261391"/>
                  </a:lnTo>
                  <a:lnTo>
                    <a:pt x="806678" y="220027"/>
                  </a:lnTo>
                  <a:lnTo>
                    <a:pt x="829373" y="195059"/>
                  </a:lnTo>
                  <a:lnTo>
                    <a:pt x="836688" y="200520"/>
                  </a:lnTo>
                  <a:lnTo>
                    <a:pt x="846874" y="206489"/>
                  </a:lnTo>
                  <a:lnTo>
                    <a:pt x="857669" y="211251"/>
                  </a:lnTo>
                  <a:lnTo>
                    <a:pt x="868946" y="214744"/>
                  </a:lnTo>
                  <a:lnTo>
                    <a:pt x="870927" y="214744"/>
                  </a:lnTo>
                  <a:lnTo>
                    <a:pt x="870966" y="212496"/>
                  </a:lnTo>
                  <a:lnTo>
                    <a:pt x="872223" y="204812"/>
                  </a:lnTo>
                  <a:lnTo>
                    <a:pt x="873379" y="197929"/>
                  </a:lnTo>
                  <a:lnTo>
                    <a:pt x="879284" y="160743"/>
                  </a:lnTo>
                  <a:lnTo>
                    <a:pt x="879284" y="160528"/>
                  </a:lnTo>
                  <a:lnTo>
                    <a:pt x="879284" y="157645"/>
                  </a:lnTo>
                  <a:lnTo>
                    <a:pt x="876363" y="158610"/>
                  </a:lnTo>
                  <a:lnTo>
                    <a:pt x="852932" y="166789"/>
                  </a:lnTo>
                  <a:lnTo>
                    <a:pt x="834593" y="173431"/>
                  </a:lnTo>
                  <a:lnTo>
                    <a:pt x="829068" y="175107"/>
                  </a:lnTo>
                  <a:lnTo>
                    <a:pt x="823709" y="177317"/>
                  </a:lnTo>
                  <a:lnTo>
                    <a:pt x="818616" y="180060"/>
                  </a:lnTo>
                  <a:lnTo>
                    <a:pt x="824687" y="179374"/>
                  </a:lnTo>
                  <a:lnTo>
                    <a:pt x="830668" y="178054"/>
                  </a:lnTo>
                  <a:lnTo>
                    <a:pt x="836472" y="176110"/>
                  </a:lnTo>
                  <a:lnTo>
                    <a:pt x="845045" y="173634"/>
                  </a:lnTo>
                  <a:lnTo>
                    <a:pt x="854964" y="170459"/>
                  </a:lnTo>
                  <a:lnTo>
                    <a:pt x="866089" y="166763"/>
                  </a:lnTo>
                  <a:lnTo>
                    <a:pt x="875322" y="163652"/>
                  </a:lnTo>
                  <a:lnTo>
                    <a:pt x="872324" y="181610"/>
                  </a:lnTo>
                  <a:lnTo>
                    <a:pt x="869645" y="198196"/>
                  </a:lnTo>
                  <a:lnTo>
                    <a:pt x="868603" y="205028"/>
                  </a:lnTo>
                  <a:lnTo>
                    <a:pt x="867740" y="210299"/>
                  </a:lnTo>
                  <a:lnTo>
                    <a:pt x="858812" y="207670"/>
                  </a:lnTo>
                  <a:lnTo>
                    <a:pt x="848245" y="203339"/>
                  </a:lnTo>
                  <a:lnTo>
                    <a:pt x="838161" y="197929"/>
                  </a:lnTo>
                  <a:lnTo>
                    <a:pt x="831100" y="193154"/>
                  </a:lnTo>
                  <a:lnTo>
                    <a:pt x="831494" y="192722"/>
                  </a:lnTo>
                  <a:lnTo>
                    <a:pt x="840130" y="182613"/>
                  </a:lnTo>
                  <a:lnTo>
                    <a:pt x="830605" y="191858"/>
                  </a:lnTo>
                  <a:lnTo>
                    <a:pt x="830046" y="192443"/>
                  </a:lnTo>
                  <a:lnTo>
                    <a:pt x="828649" y="191477"/>
                  </a:lnTo>
                  <a:lnTo>
                    <a:pt x="819556" y="184531"/>
                  </a:lnTo>
                  <a:lnTo>
                    <a:pt x="814641" y="179412"/>
                  </a:lnTo>
                  <a:lnTo>
                    <a:pt x="814438" y="179844"/>
                  </a:lnTo>
                  <a:lnTo>
                    <a:pt x="828306" y="194246"/>
                  </a:lnTo>
                  <a:lnTo>
                    <a:pt x="805002" y="218414"/>
                  </a:lnTo>
                  <a:lnTo>
                    <a:pt x="766267" y="259156"/>
                  </a:lnTo>
                  <a:lnTo>
                    <a:pt x="763828" y="261747"/>
                  </a:lnTo>
                  <a:lnTo>
                    <a:pt x="761441" y="259626"/>
                  </a:lnTo>
                  <a:lnTo>
                    <a:pt x="761441" y="264287"/>
                  </a:lnTo>
                  <a:lnTo>
                    <a:pt x="661149" y="370865"/>
                  </a:lnTo>
                  <a:lnTo>
                    <a:pt x="556602" y="482955"/>
                  </a:lnTo>
                  <a:lnTo>
                    <a:pt x="518502" y="524230"/>
                  </a:lnTo>
                  <a:lnTo>
                    <a:pt x="493699" y="551573"/>
                  </a:lnTo>
                  <a:lnTo>
                    <a:pt x="486359" y="560362"/>
                  </a:lnTo>
                  <a:lnTo>
                    <a:pt x="486359" y="558800"/>
                  </a:lnTo>
                  <a:lnTo>
                    <a:pt x="486625" y="558800"/>
                  </a:lnTo>
                  <a:lnTo>
                    <a:pt x="486625" y="482600"/>
                  </a:lnTo>
                  <a:lnTo>
                    <a:pt x="486676" y="401523"/>
                  </a:lnTo>
                  <a:lnTo>
                    <a:pt x="487299" y="401599"/>
                  </a:lnTo>
                  <a:lnTo>
                    <a:pt x="493763" y="401167"/>
                  </a:lnTo>
                  <a:lnTo>
                    <a:pt x="500151" y="402056"/>
                  </a:lnTo>
                  <a:lnTo>
                    <a:pt x="506666" y="401548"/>
                  </a:lnTo>
                  <a:lnTo>
                    <a:pt x="512864" y="399669"/>
                  </a:lnTo>
                  <a:lnTo>
                    <a:pt x="506768" y="397535"/>
                  </a:lnTo>
                  <a:lnTo>
                    <a:pt x="500303" y="396671"/>
                  </a:lnTo>
                  <a:lnTo>
                    <a:pt x="493864" y="397103"/>
                  </a:lnTo>
                  <a:lnTo>
                    <a:pt x="487413" y="396227"/>
                  </a:lnTo>
                  <a:lnTo>
                    <a:pt x="486676" y="396303"/>
                  </a:lnTo>
                  <a:lnTo>
                    <a:pt x="486676" y="320040"/>
                  </a:lnTo>
                  <a:lnTo>
                    <a:pt x="486613" y="245110"/>
                  </a:lnTo>
                  <a:lnTo>
                    <a:pt x="486333" y="245110"/>
                  </a:lnTo>
                  <a:lnTo>
                    <a:pt x="486333" y="148894"/>
                  </a:lnTo>
                  <a:lnTo>
                    <a:pt x="526516" y="149872"/>
                  </a:lnTo>
                  <a:lnTo>
                    <a:pt x="589991" y="161798"/>
                  </a:lnTo>
                  <a:lnTo>
                    <a:pt x="648385" y="184277"/>
                  </a:lnTo>
                  <a:lnTo>
                    <a:pt x="700709" y="214426"/>
                  </a:lnTo>
                  <a:lnTo>
                    <a:pt x="761441" y="264287"/>
                  </a:lnTo>
                  <a:lnTo>
                    <a:pt x="761441" y="259626"/>
                  </a:lnTo>
                  <a:lnTo>
                    <a:pt x="727341" y="229247"/>
                  </a:lnTo>
                  <a:lnTo>
                    <a:pt x="676694" y="194843"/>
                  </a:lnTo>
                  <a:lnTo>
                    <a:pt x="621690" y="168313"/>
                  </a:lnTo>
                  <a:lnTo>
                    <a:pt x="558863" y="150177"/>
                  </a:lnTo>
                  <a:lnTo>
                    <a:pt x="546125" y="148361"/>
                  </a:lnTo>
                  <a:lnTo>
                    <a:pt x="526529" y="145567"/>
                  </a:lnTo>
                  <a:lnTo>
                    <a:pt x="493864" y="143992"/>
                  </a:lnTo>
                  <a:lnTo>
                    <a:pt x="486333" y="144500"/>
                  </a:lnTo>
                  <a:lnTo>
                    <a:pt x="486333" y="116840"/>
                  </a:lnTo>
                  <a:lnTo>
                    <a:pt x="485965" y="116840"/>
                  </a:lnTo>
                  <a:lnTo>
                    <a:pt x="485965" y="68580"/>
                  </a:lnTo>
                  <a:lnTo>
                    <a:pt x="485648" y="68580"/>
                  </a:lnTo>
                  <a:lnTo>
                    <a:pt x="485648" y="30480"/>
                  </a:lnTo>
                  <a:lnTo>
                    <a:pt x="485292" y="30480"/>
                  </a:lnTo>
                  <a:lnTo>
                    <a:pt x="485292" y="7620"/>
                  </a:lnTo>
                  <a:lnTo>
                    <a:pt x="484974" y="7620"/>
                  </a:lnTo>
                  <a:lnTo>
                    <a:pt x="484974" y="0"/>
                  </a:lnTo>
                  <a:lnTo>
                    <a:pt x="484568" y="0"/>
                  </a:lnTo>
                  <a:lnTo>
                    <a:pt x="484568" y="7620"/>
                  </a:lnTo>
                  <a:lnTo>
                    <a:pt x="484212" y="7620"/>
                  </a:lnTo>
                  <a:lnTo>
                    <a:pt x="484212" y="30480"/>
                  </a:lnTo>
                  <a:lnTo>
                    <a:pt x="483882" y="30480"/>
                  </a:lnTo>
                  <a:lnTo>
                    <a:pt x="483882" y="68580"/>
                  </a:lnTo>
                  <a:lnTo>
                    <a:pt x="483577" y="68580"/>
                  </a:lnTo>
                  <a:lnTo>
                    <a:pt x="483577" y="116840"/>
                  </a:lnTo>
                  <a:lnTo>
                    <a:pt x="483222" y="116840"/>
                  </a:lnTo>
                  <a:lnTo>
                    <a:pt x="483222" y="144716"/>
                  </a:lnTo>
                  <a:lnTo>
                    <a:pt x="443318" y="147370"/>
                  </a:lnTo>
                  <a:lnTo>
                    <a:pt x="393877" y="157162"/>
                  </a:lnTo>
                  <a:lnTo>
                    <a:pt x="346125" y="173189"/>
                  </a:lnTo>
                  <a:lnTo>
                    <a:pt x="300634" y="195249"/>
                  </a:lnTo>
                  <a:lnTo>
                    <a:pt x="257975" y="223164"/>
                  </a:lnTo>
                  <a:lnTo>
                    <a:pt x="215988" y="259549"/>
                  </a:lnTo>
                  <a:lnTo>
                    <a:pt x="179451" y="301599"/>
                  </a:lnTo>
                  <a:lnTo>
                    <a:pt x="152120" y="341795"/>
                  </a:lnTo>
                  <a:lnTo>
                    <a:pt x="129324" y="384835"/>
                  </a:lnTo>
                  <a:lnTo>
                    <a:pt x="104584" y="451002"/>
                  </a:lnTo>
                  <a:lnTo>
                    <a:pt x="90043" y="520471"/>
                  </a:lnTo>
                  <a:lnTo>
                    <a:pt x="86715" y="568604"/>
                  </a:lnTo>
                  <a:lnTo>
                    <a:pt x="86918" y="566153"/>
                  </a:lnTo>
                  <a:lnTo>
                    <a:pt x="87439" y="562838"/>
                  </a:lnTo>
                  <a:lnTo>
                    <a:pt x="91414" y="520471"/>
                  </a:lnTo>
                  <a:lnTo>
                    <a:pt x="106870" y="451904"/>
                  </a:lnTo>
                  <a:lnTo>
                    <a:pt x="132143" y="386435"/>
                  </a:lnTo>
                  <a:lnTo>
                    <a:pt x="155003" y="343801"/>
                  </a:lnTo>
                  <a:lnTo>
                    <a:pt x="182270" y="303961"/>
                  </a:lnTo>
                  <a:lnTo>
                    <a:pt x="216738" y="264414"/>
                  </a:lnTo>
                  <a:lnTo>
                    <a:pt x="255549" y="230149"/>
                  </a:lnTo>
                  <a:lnTo>
                    <a:pt x="298119" y="201472"/>
                  </a:lnTo>
                  <a:lnTo>
                    <a:pt x="343839" y="178650"/>
                  </a:lnTo>
                  <a:lnTo>
                    <a:pt x="392150" y="162013"/>
                  </a:lnTo>
                  <a:lnTo>
                    <a:pt x="442455" y="151815"/>
                  </a:lnTo>
                  <a:lnTo>
                    <a:pt x="483222" y="149098"/>
                  </a:lnTo>
                  <a:lnTo>
                    <a:pt x="483222" y="245110"/>
                  </a:lnTo>
                  <a:lnTo>
                    <a:pt x="482942" y="245110"/>
                  </a:lnTo>
                  <a:lnTo>
                    <a:pt x="482942" y="320040"/>
                  </a:lnTo>
                  <a:lnTo>
                    <a:pt x="482879" y="396633"/>
                  </a:lnTo>
                  <a:lnTo>
                    <a:pt x="480847" y="396811"/>
                  </a:lnTo>
                  <a:lnTo>
                    <a:pt x="474649" y="398818"/>
                  </a:lnTo>
                  <a:lnTo>
                    <a:pt x="480822" y="400799"/>
                  </a:lnTo>
                  <a:lnTo>
                    <a:pt x="482879" y="401066"/>
                  </a:lnTo>
                  <a:lnTo>
                    <a:pt x="482879" y="482600"/>
                  </a:lnTo>
                  <a:lnTo>
                    <a:pt x="482942" y="558800"/>
                  </a:lnTo>
                  <a:lnTo>
                    <a:pt x="483222" y="558800"/>
                  </a:lnTo>
                  <a:lnTo>
                    <a:pt x="483222" y="569798"/>
                  </a:lnTo>
                  <a:lnTo>
                    <a:pt x="478332" y="569798"/>
                  </a:lnTo>
                  <a:lnTo>
                    <a:pt x="478332" y="571068"/>
                  </a:lnTo>
                  <a:lnTo>
                    <a:pt x="89369" y="571068"/>
                  </a:lnTo>
                  <a:lnTo>
                    <a:pt x="90474" y="570090"/>
                  </a:lnTo>
                  <a:lnTo>
                    <a:pt x="96951" y="561771"/>
                  </a:lnTo>
                  <a:lnTo>
                    <a:pt x="98831" y="557720"/>
                  </a:lnTo>
                  <a:lnTo>
                    <a:pt x="97993" y="557072"/>
                  </a:lnTo>
                  <a:lnTo>
                    <a:pt x="97155" y="556323"/>
                  </a:lnTo>
                  <a:lnTo>
                    <a:pt x="93814" y="559320"/>
                  </a:lnTo>
                  <a:lnTo>
                    <a:pt x="87350" y="567639"/>
                  </a:lnTo>
                  <a:lnTo>
                    <a:pt x="85839" y="571068"/>
                  </a:lnTo>
                  <a:lnTo>
                    <a:pt x="4673" y="571068"/>
                  </a:lnTo>
                  <a:lnTo>
                    <a:pt x="4673" y="572338"/>
                  </a:lnTo>
                  <a:lnTo>
                    <a:pt x="0" y="572338"/>
                  </a:lnTo>
                  <a:lnTo>
                    <a:pt x="0" y="573608"/>
                  </a:lnTo>
                  <a:lnTo>
                    <a:pt x="87185" y="573608"/>
                  </a:lnTo>
                  <a:lnTo>
                    <a:pt x="88353" y="578954"/>
                  </a:lnTo>
                  <a:lnTo>
                    <a:pt x="91465" y="584962"/>
                  </a:lnTo>
                  <a:lnTo>
                    <a:pt x="95910" y="589838"/>
                  </a:lnTo>
                  <a:lnTo>
                    <a:pt x="102374" y="598373"/>
                  </a:lnTo>
                  <a:lnTo>
                    <a:pt x="108953" y="604024"/>
                  </a:lnTo>
                  <a:lnTo>
                    <a:pt x="109689" y="603288"/>
                  </a:lnTo>
                  <a:lnTo>
                    <a:pt x="110528" y="602538"/>
                  </a:lnTo>
                  <a:lnTo>
                    <a:pt x="105295" y="595820"/>
                  </a:lnTo>
                  <a:lnTo>
                    <a:pt x="92773" y="578954"/>
                  </a:lnTo>
                  <a:lnTo>
                    <a:pt x="89128" y="573608"/>
                  </a:lnTo>
                  <a:lnTo>
                    <a:pt x="357720" y="573608"/>
                  </a:lnTo>
                  <a:lnTo>
                    <a:pt x="357720" y="574878"/>
                  </a:lnTo>
                  <a:lnTo>
                    <a:pt x="441769" y="574878"/>
                  </a:lnTo>
                  <a:lnTo>
                    <a:pt x="441769" y="573608"/>
                  </a:lnTo>
                  <a:lnTo>
                    <a:pt x="483222" y="573608"/>
                  </a:lnTo>
                  <a:lnTo>
                    <a:pt x="483222" y="685800"/>
                  </a:lnTo>
                  <a:lnTo>
                    <a:pt x="483590" y="685800"/>
                  </a:lnTo>
                  <a:lnTo>
                    <a:pt x="483590" y="735330"/>
                  </a:lnTo>
                  <a:lnTo>
                    <a:pt x="483908" y="735330"/>
                  </a:lnTo>
                  <a:lnTo>
                    <a:pt x="483908" y="772160"/>
                  </a:lnTo>
                  <a:lnTo>
                    <a:pt x="484251" y="772160"/>
                  </a:lnTo>
                  <a:lnTo>
                    <a:pt x="484251" y="796290"/>
                  </a:lnTo>
                  <a:lnTo>
                    <a:pt x="484593" y="796290"/>
                  </a:lnTo>
                  <a:lnTo>
                    <a:pt x="484593" y="803910"/>
                  </a:lnTo>
                  <a:lnTo>
                    <a:pt x="484962" y="803910"/>
                  </a:lnTo>
                  <a:lnTo>
                    <a:pt x="484962" y="796290"/>
                  </a:lnTo>
                  <a:lnTo>
                    <a:pt x="485381" y="796290"/>
                  </a:lnTo>
                  <a:lnTo>
                    <a:pt x="485381" y="772160"/>
                  </a:lnTo>
                  <a:lnTo>
                    <a:pt x="485711" y="772160"/>
                  </a:lnTo>
                  <a:lnTo>
                    <a:pt x="485711" y="735330"/>
                  </a:lnTo>
                  <a:lnTo>
                    <a:pt x="486016" y="735330"/>
                  </a:lnTo>
                  <a:lnTo>
                    <a:pt x="486016" y="685800"/>
                  </a:lnTo>
                  <a:lnTo>
                    <a:pt x="486359" y="685800"/>
                  </a:lnTo>
                  <a:lnTo>
                    <a:pt x="486359" y="573608"/>
                  </a:lnTo>
                  <a:lnTo>
                    <a:pt x="918959" y="573608"/>
                  </a:lnTo>
                  <a:lnTo>
                    <a:pt x="913638" y="579056"/>
                  </a:lnTo>
                  <a:lnTo>
                    <a:pt x="911136" y="582790"/>
                  </a:lnTo>
                  <a:lnTo>
                    <a:pt x="912583" y="584504"/>
                  </a:lnTo>
                  <a:lnTo>
                    <a:pt x="916355" y="581939"/>
                  </a:lnTo>
                  <a:lnTo>
                    <a:pt x="924090" y="574040"/>
                  </a:lnTo>
                  <a:lnTo>
                    <a:pt x="924369" y="573608"/>
                  </a:lnTo>
                  <a:lnTo>
                    <a:pt x="1060958" y="573608"/>
                  </a:lnTo>
                  <a:lnTo>
                    <a:pt x="1060958" y="572338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9" name="object 7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808376" y="7352165"/>
              <a:ext cx="118621" cy="130289"/>
            </a:xfrm>
            <a:prstGeom prst="rect">
              <a:avLst/>
            </a:prstGeom>
          </p:spPr>
        </p:pic>
        <p:sp>
          <p:nvSpPr>
            <p:cNvPr id="50" name="object 79"/>
            <p:cNvSpPr/>
            <p:nvPr/>
          </p:nvSpPr>
          <p:spPr>
            <a:xfrm>
              <a:off x="15354655" y="7460252"/>
              <a:ext cx="295275" cy="295275"/>
            </a:xfrm>
            <a:custGeom>
              <a:avLst/>
              <a:gdLst/>
              <a:ahLst/>
              <a:cxnLst/>
              <a:rect l="l" t="t" r="r" b="b"/>
              <a:pathLst>
                <a:path w="295275" h="295275">
                  <a:moveTo>
                    <a:pt x="164172" y="263563"/>
                  </a:moveTo>
                  <a:lnTo>
                    <a:pt x="152565" y="222021"/>
                  </a:lnTo>
                  <a:lnTo>
                    <a:pt x="152146" y="220700"/>
                  </a:lnTo>
                  <a:lnTo>
                    <a:pt x="151980" y="220789"/>
                  </a:lnTo>
                  <a:lnTo>
                    <a:pt x="148488" y="222618"/>
                  </a:lnTo>
                  <a:lnTo>
                    <a:pt x="150126" y="228028"/>
                  </a:lnTo>
                  <a:lnTo>
                    <a:pt x="150190" y="231914"/>
                  </a:lnTo>
                  <a:lnTo>
                    <a:pt x="150075" y="234759"/>
                  </a:lnTo>
                  <a:lnTo>
                    <a:pt x="147904" y="240461"/>
                  </a:lnTo>
                  <a:lnTo>
                    <a:pt x="143891" y="245237"/>
                  </a:lnTo>
                  <a:lnTo>
                    <a:pt x="141185" y="247611"/>
                  </a:lnTo>
                  <a:lnTo>
                    <a:pt x="137731" y="248856"/>
                  </a:lnTo>
                  <a:lnTo>
                    <a:pt x="134188" y="248767"/>
                  </a:lnTo>
                  <a:lnTo>
                    <a:pt x="131051" y="248627"/>
                  </a:lnTo>
                  <a:lnTo>
                    <a:pt x="127990" y="247611"/>
                  </a:lnTo>
                  <a:lnTo>
                    <a:pt x="125412" y="245884"/>
                  </a:lnTo>
                  <a:lnTo>
                    <a:pt x="121437" y="243459"/>
                  </a:lnTo>
                  <a:lnTo>
                    <a:pt x="118452" y="239674"/>
                  </a:lnTo>
                  <a:lnTo>
                    <a:pt x="116725" y="234594"/>
                  </a:lnTo>
                  <a:lnTo>
                    <a:pt x="115811" y="232016"/>
                  </a:lnTo>
                  <a:lnTo>
                    <a:pt x="115811" y="229882"/>
                  </a:lnTo>
                  <a:lnTo>
                    <a:pt x="115290" y="231914"/>
                  </a:lnTo>
                  <a:lnTo>
                    <a:pt x="115811" y="235534"/>
                  </a:lnTo>
                  <a:lnTo>
                    <a:pt x="117779" y="244627"/>
                  </a:lnTo>
                  <a:lnTo>
                    <a:pt x="125310" y="251371"/>
                  </a:lnTo>
                  <a:lnTo>
                    <a:pt x="134391" y="252183"/>
                  </a:lnTo>
                  <a:lnTo>
                    <a:pt x="138772" y="252425"/>
                  </a:lnTo>
                  <a:lnTo>
                    <a:pt x="143078" y="251015"/>
                  </a:lnTo>
                  <a:lnTo>
                    <a:pt x="145745" y="248856"/>
                  </a:lnTo>
                  <a:lnTo>
                    <a:pt x="146494" y="248234"/>
                  </a:lnTo>
                  <a:lnTo>
                    <a:pt x="151498" y="242468"/>
                  </a:lnTo>
                  <a:lnTo>
                    <a:pt x="154190" y="235534"/>
                  </a:lnTo>
                  <a:lnTo>
                    <a:pt x="154190" y="234594"/>
                  </a:lnTo>
                  <a:lnTo>
                    <a:pt x="154305" y="232283"/>
                  </a:lnTo>
                  <a:lnTo>
                    <a:pt x="154266" y="234759"/>
                  </a:lnTo>
                  <a:lnTo>
                    <a:pt x="154927" y="236181"/>
                  </a:lnTo>
                  <a:lnTo>
                    <a:pt x="157441" y="243154"/>
                  </a:lnTo>
                  <a:lnTo>
                    <a:pt x="159372" y="250304"/>
                  </a:lnTo>
                  <a:lnTo>
                    <a:pt x="160705" y="257632"/>
                  </a:lnTo>
                  <a:lnTo>
                    <a:pt x="161886" y="265696"/>
                  </a:lnTo>
                  <a:lnTo>
                    <a:pt x="160413" y="273964"/>
                  </a:lnTo>
                  <a:lnTo>
                    <a:pt x="156527" y="281101"/>
                  </a:lnTo>
                  <a:lnTo>
                    <a:pt x="154190" y="285851"/>
                  </a:lnTo>
                  <a:lnTo>
                    <a:pt x="150571" y="289814"/>
                  </a:lnTo>
                  <a:lnTo>
                    <a:pt x="142786" y="294462"/>
                  </a:lnTo>
                  <a:lnTo>
                    <a:pt x="140766" y="295186"/>
                  </a:lnTo>
                  <a:lnTo>
                    <a:pt x="142671" y="295097"/>
                  </a:lnTo>
                  <a:lnTo>
                    <a:pt x="144538" y="294436"/>
                  </a:lnTo>
                  <a:lnTo>
                    <a:pt x="146075" y="293370"/>
                  </a:lnTo>
                  <a:lnTo>
                    <a:pt x="151307" y="290918"/>
                  </a:lnTo>
                  <a:lnTo>
                    <a:pt x="155676" y="286893"/>
                  </a:lnTo>
                  <a:lnTo>
                    <a:pt x="158623" y="281851"/>
                  </a:lnTo>
                  <a:lnTo>
                    <a:pt x="161442" y="276059"/>
                  </a:lnTo>
                  <a:lnTo>
                    <a:pt x="163296" y="269925"/>
                  </a:lnTo>
                  <a:lnTo>
                    <a:pt x="164172" y="263563"/>
                  </a:lnTo>
                  <a:close/>
                </a:path>
                <a:path w="295275" h="295275">
                  <a:moveTo>
                    <a:pt x="295198" y="444"/>
                  </a:moveTo>
                  <a:lnTo>
                    <a:pt x="291211" y="0"/>
                  </a:lnTo>
                  <a:lnTo>
                    <a:pt x="287185" y="0"/>
                  </a:lnTo>
                  <a:lnTo>
                    <a:pt x="283184" y="444"/>
                  </a:lnTo>
                  <a:lnTo>
                    <a:pt x="230073" y="2590"/>
                  </a:lnTo>
                  <a:lnTo>
                    <a:pt x="204939" y="3352"/>
                  </a:lnTo>
                  <a:lnTo>
                    <a:pt x="177165" y="3911"/>
                  </a:lnTo>
                  <a:lnTo>
                    <a:pt x="147447" y="4178"/>
                  </a:lnTo>
                  <a:lnTo>
                    <a:pt x="117754" y="4076"/>
                  </a:lnTo>
                  <a:lnTo>
                    <a:pt x="90017" y="3670"/>
                  </a:lnTo>
                  <a:lnTo>
                    <a:pt x="64897" y="3060"/>
                  </a:lnTo>
                  <a:lnTo>
                    <a:pt x="11696" y="1193"/>
                  </a:lnTo>
                  <a:lnTo>
                    <a:pt x="7810" y="914"/>
                  </a:lnTo>
                  <a:lnTo>
                    <a:pt x="3886" y="914"/>
                  </a:lnTo>
                  <a:lnTo>
                    <a:pt x="0" y="1193"/>
                  </a:lnTo>
                  <a:lnTo>
                    <a:pt x="3797" y="2120"/>
                  </a:lnTo>
                  <a:lnTo>
                    <a:pt x="7696" y="2654"/>
                  </a:lnTo>
                  <a:lnTo>
                    <a:pt x="11595" y="2794"/>
                  </a:lnTo>
                  <a:lnTo>
                    <a:pt x="24904" y="3975"/>
                  </a:lnTo>
                  <a:lnTo>
                    <a:pt x="64922" y="6451"/>
                  </a:lnTo>
                  <a:lnTo>
                    <a:pt x="90220" y="7416"/>
                  </a:lnTo>
                  <a:lnTo>
                    <a:pt x="118097" y="8051"/>
                  </a:lnTo>
                  <a:lnTo>
                    <a:pt x="147866" y="8229"/>
                  </a:lnTo>
                  <a:lnTo>
                    <a:pt x="177558" y="7874"/>
                  </a:lnTo>
                  <a:lnTo>
                    <a:pt x="230403" y="5918"/>
                  </a:lnTo>
                  <a:lnTo>
                    <a:pt x="287502" y="1752"/>
                  </a:lnTo>
                  <a:lnTo>
                    <a:pt x="291376" y="1219"/>
                  </a:lnTo>
                  <a:lnTo>
                    <a:pt x="295198" y="444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1" name="object 8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401128" y="7387315"/>
              <a:ext cx="100561" cy="66438"/>
            </a:xfrm>
            <a:prstGeom prst="rect">
              <a:avLst/>
            </a:prstGeom>
          </p:spPr>
        </p:pic>
        <p:sp>
          <p:nvSpPr>
            <p:cNvPr id="52" name="object 81"/>
            <p:cNvSpPr/>
            <p:nvPr/>
          </p:nvSpPr>
          <p:spPr>
            <a:xfrm>
              <a:off x="15149525" y="7196359"/>
              <a:ext cx="135890" cy="126364"/>
            </a:xfrm>
            <a:custGeom>
              <a:avLst/>
              <a:gdLst/>
              <a:ahLst/>
              <a:cxnLst/>
              <a:rect l="l" t="t" r="r" b="b"/>
              <a:pathLst>
                <a:path w="135890" h="126365">
                  <a:moveTo>
                    <a:pt x="50901" y="6591"/>
                  </a:moveTo>
                  <a:lnTo>
                    <a:pt x="50317" y="431"/>
                  </a:lnTo>
                  <a:lnTo>
                    <a:pt x="49949" y="431"/>
                  </a:lnTo>
                  <a:lnTo>
                    <a:pt x="50901" y="6591"/>
                  </a:lnTo>
                  <a:close/>
                </a:path>
                <a:path w="135890" h="126365">
                  <a:moveTo>
                    <a:pt x="59778" y="59436"/>
                  </a:moveTo>
                  <a:lnTo>
                    <a:pt x="56629" y="16979"/>
                  </a:lnTo>
                  <a:lnTo>
                    <a:pt x="54203" y="431"/>
                  </a:lnTo>
                  <a:lnTo>
                    <a:pt x="54140" y="0"/>
                  </a:lnTo>
                  <a:lnTo>
                    <a:pt x="53073" y="0"/>
                  </a:lnTo>
                  <a:lnTo>
                    <a:pt x="53073" y="21907"/>
                  </a:lnTo>
                  <a:lnTo>
                    <a:pt x="52412" y="16979"/>
                  </a:lnTo>
                  <a:lnTo>
                    <a:pt x="52463" y="17284"/>
                  </a:lnTo>
                  <a:lnTo>
                    <a:pt x="53073" y="21907"/>
                  </a:lnTo>
                  <a:lnTo>
                    <a:pt x="53073" y="0"/>
                  </a:lnTo>
                  <a:lnTo>
                    <a:pt x="50279" y="0"/>
                  </a:lnTo>
                  <a:lnTo>
                    <a:pt x="50317" y="431"/>
                  </a:lnTo>
                  <a:lnTo>
                    <a:pt x="50888" y="6400"/>
                  </a:lnTo>
                  <a:lnTo>
                    <a:pt x="50901" y="6591"/>
                  </a:lnTo>
                  <a:lnTo>
                    <a:pt x="51028" y="10591"/>
                  </a:lnTo>
                  <a:lnTo>
                    <a:pt x="51066" y="13766"/>
                  </a:lnTo>
                  <a:lnTo>
                    <a:pt x="50888" y="19227"/>
                  </a:lnTo>
                  <a:lnTo>
                    <a:pt x="50279" y="25615"/>
                  </a:lnTo>
                  <a:lnTo>
                    <a:pt x="49263" y="33312"/>
                  </a:lnTo>
                  <a:lnTo>
                    <a:pt x="45542" y="40360"/>
                  </a:lnTo>
                  <a:lnTo>
                    <a:pt x="39827" y="45466"/>
                  </a:lnTo>
                  <a:lnTo>
                    <a:pt x="34899" y="50088"/>
                  </a:lnTo>
                  <a:lnTo>
                    <a:pt x="3314" y="26898"/>
                  </a:lnTo>
                  <a:lnTo>
                    <a:pt x="1498" y="13881"/>
                  </a:lnTo>
                  <a:lnTo>
                    <a:pt x="1498" y="10591"/>
                  </a:lnTo>
                  <a:lnTo>
                    <a:pt x="1219" y="7302"/>
                  </a:lnTo>
                  <a:lnTo>
                    <a:pt x="660" y="4064"/>
                  </a:lnTo>
                  <a:lnTo>
                    <a:pt x="127" y="7302"/>
                  </a:lnTo>
                  <a:lnTo>
                    <a:pt x="0" y="12814"/>
                  </a:lnTo>
                  <a:lnTo>
                    <a:pt x="14465" y="50749"/>
                  </a:lnTo>
                  <a:lnTo>
                    <a:pt x="28041" y="55587"/>
                  </a:lnTo>
                  <a:lnTo>
                    <a:pt x="36220" y="53835"/>
                  </a:lnTo>
                  <a:lnTo>
                    <a:pt x="38506" y="51714"/>
                  </a:lnTo>
                  <a:lnTo>
                    <a:pt x="42011" y="48463"/>
                  </a:lnTo>
                  <a:lnTo>
                    <a:pt x="48323" y="43014"/>
                  </a:lnTo>
                  <a:lnTo>
                    <a:pt x="52501" y="35433"/>
                  </a:lnTo>
                  <a:lnTo>
                    <a:pt x="53733" y="27622"/>
                  </a:lnTo>
                  <a:lnTo>
                    <a:pt x="53733" y="26974"/>
                  </a:lnTo>
                  <a:lnTo>
                    <a:pt x="53784" y="27266"/>
                  </a:lnTo>
                  <a:lnTo>
                    <a:pt x="54457" y="20802"/>
                  </a:lnTo>
                  <a:lnTo>
                    <a:pt x="53835" y="26898"/>
                  </a:lnTo>
                  <a:lnTo>
                    <a:pt x="53835" y="27622"/>
                  </a:lnTo>
                  <a:lnTo>
                    <a:pt x="54305" y="31165"/>
                  </a:lnTo>
                  <a:lnTo>
                    <a:pt x="55372" y="45123"/>
                  </a:lnTo>
                  <a:lnTo>
                    <a:pt x="55651" y="59436"/>
                  </a:lnTo>
                  <a:lnTo>
                    <a:pt x="55181" y="73101"/>
                  </a:lnTo>
                  <a:lnTo>
                    <a:pt x="40982" y="114833"/>
                  </a:lnTo>
                  <a:lnTo>
                    <a:pt x="21526" y="123037"/>
                  </a:lnTo>
                  <a:lnTo>
                    <a:pt x="14351" y="121666"/>
                  </a:lnTo>
                  <a:lnTo>
                    <a:pt x="11023" y="120180"/>
                  </a:lnTo>
                  <a:lnTo>
                    <a:pt x="8026" y="117995"/>
                  </a:lnTo>
                  <a:lnTo>
                    <a:pt x="5575" y="115252"/>
                  </a:lnTo>
                  <a:lnTo>
                    <a:pt x="6032" y="116268"/>
                  </a:lnTo>
                  <a:lnTo>
                    <a:pt x="6629" y="117208"/>
                  </a:lnTo>
                  <a:lnTo>
                    <a:pt x="7340" y="118033"/>
                  </a:lnTo>
                  <a:lnTo>
                    <a:pt x="9093" y="120357"/>
                  </a:lnTo>
                  <a:lnTo>
                    <a:pt x="11404" y="122212"/>
                  </a:lnTo>
                  <a:lnTo>
                    <a:pt x="14033" y="123367"/>
                  </a:lnTo>
                  <a:lnTo>
                    <a:pt x="18224" y="125133"/>
                  </a:lnTo>
                  <a:lnTo>
                    <a:pt x="22796" y="125768"/>
                  </a:lnTo>
                  <a:lnTo>
                    <a:pt x="33375" y="124358"/>
                  </a:lnTo>
                  <a:lnTo>
                    <a:pt x="35941" y="123037"/>
                  </a:lnTo>
                  <a:lnTo>
                    <a:pt x="39001" y="121462"/>
                  </a:lnTo>
                  <a:lnTo>
                    <a:pt x="57899" y="85382"/>
                  </a:lnTo>
                  <a:lnTo>
                    <a:pt x="59143" y="73647"/>
                  </a:lnTo>
                  <a:lnTo>
                    <a:pt x="59778" y="59436"/>
                  </a:lnTo>
                  <a:close/>
                </a:path>
                <a:path w="135890" h="126365">
                  <a:moveTo>
                    <a:pt x="135483" y="105219"/>
                  </a:moveTo>
                  <a:lnTo>
                    <a:pt x="134645" y="105562"/>
                  </a:lnTo>
                  <a:lnTo>
                    <a:pt x="133794" y="105791"/>
                  </a:lnTo>
                  <a:lnTo>
                    <a:pt x="125463" y="107264"/>
                  </a:lnTo>
                  <a:lnTo>
                    <a:pt x="118389" y="102158"/>
                  </a:lnTo>
                  <a:lnTo>
                    <a:pt x="117094" y="94551"/>
                  </a:lnTo>
                  <a:lnTo>
                    <a:pt x="116141" y="90436"/>
                  </a:lnTo>
                  <a:lnTo>
                    <a:pt x="115925" y="86169"/>
                  </a:lnTo>
                  <a:lnTo>
                    <a:pt x="116624" y="81026"/>
                  </a:lnTo>
                  <a:lnTo>
                    <a:pt x="117233" y="76911"/>
                  </a:lnTo>
                  <a:lnTo>
                    <a:pt x="117690" y="71818"/>
                  </a:lnTo>
                  <a:lnTo>
                    <a:pt x="118059" y="59994"/>
                  </a:lnTo>
                  <a:lnTo>
                    <a:pt x="115404" y="56337"/>
                  </a:lnTo>
                  <a:lnTo>
                    <a:pt x="113728" y="54025"/>
                  </a:lnTo>
                  <a:lnTo>
                    <a:pt x="107391" y="52298"/>
                  </a:lnTo>
                  <a:lnTo>
                    <a:pt x="103784" y="51879"/>
                  </a:lnTo>
                  <a:lnTo>
                    <a:pt x="100215" y="53416"/>
                  </a:lnTo>
                  <a:lnTo>
                    <a:pt x="91770" y="78003"/>
                  </a:lnTo>
                  <a:lnTo>
                    <a:pt x="91338" y="74485"/>
                  </a:lnTo>
                  <a:lnTo>
                    <a:pt x="91059" y="69900"/>
                  </a:lnTo>
                  <a:lnTo>
                    <a:pt x="90347" y="65722"/>
                  </a:lnTo>
                  <a:lnTo>
                    <a:pt x="90284" y="65417"/>
                  </a:lnTo>
                  <a:lnTo>
                    <a:pt x="89115" y="61366"/>
                  </a:lnTo>
                  <a:lnTo>
                    <a:pt x="88633" y="65417"/>
                  </a:lnTo>
                  <a:lnTo>
                    <a:pt x="88595" y="70129"/>
                  </a:lnTo>
                  <a:lnTo>
                    <a:pt x="89090" y="74282"/>
                  </a:lnTo>
                  <a:lnTo>
                    <a:pt x="89598" y="82715"/>
                  </a:lnTo>
                  <a:lnTo>
                    <a:pt x="90233" y="91922"/>
                  </a:lnTo>
                  <a:lnTo>
                    <a:pt x="90716" y="98386"/>
                  </a:lnTo>
                  <a:lnTo>
                    <a:pt x="91516" y="108419"/>
                  </a:lnTo>
                  <a:lnTo>
                    <a:pt x="94970" y="108419"/>
                  </a:lnTo>
                  <a:lnTo>
                    <a:pt x="94945" y="108115"/>
                  </a:lnTo>
                  <a:lnTo>
                    <a:pt x="95173" y="108115"/>
                  </a:lnTo>
                  <a:lnTo>
                    <a:pt x="94653" y="103225"/>
                  </a:lnTo>
                  <a:lnTo>
                    <a:pt x="92798" y="86728"/>
                  </a:lnTo>
                  <a:lnTo>
                    <a:pt x="93116" y="89293"/>
                  </a:lnTo>
                  <a:lnTo>
                    <a:pt x="94653" y="103225"/>
                  </a:lnTo>
                  <a:lnTo>
                    <a:pt x="94361" y="98386"/>
                  </a:lnTo>
                  <a:lnTo>
                    <a:pt x="94424" y="94551"/>
                  </a:lnTo>
                  <a:lnTo>
                    <a:pt x="102171" y="56337"/>
                  </a:lnTo>
                  <a:lnTo>
                    <a:pt x="108800" y="57658"/>
                  </a:lnTo>
                  <a:lnTo>
                    <a:pt x="110769" y="59067"/>
                  </a:lnTo>
                  <a:lnTo>
                    <a:pt x="111975" y="61048"/>
                  </a:lnTo>
                  <a:lnTo>
                    <a:pt x="113284" y="63080"/>
                  </a:lnTo>
                  <a:lnTo>
                    <a:pt x="113957" y="65417"/>
                  </a:lnTo>
                  <a:lnTo>
                    <a:pt x="113957" y="69900"/>
                  </a:lnTo>
                  <a:lnTo>
                    <a:pt x="113842" y="74282"/>
                  </a:lnTo>
                  <a:lnTo>
                    <a:pt x="113563" y="78003"/>
                  </a:lnTo>
                  <a:lnTo>
                    <a:pt x="112928" y="82715"/>
                  </a:lnTo>
                  <a:lnTo>
                    <a:pt x="112674" y="86169"/>
                  </a:lnTo>
                  <a:lnTo>
                    <a:pt x="133604" y="108648"/>
                  </a:lnTo>
                  <a:lnTo>
                    <a:pt x="134493" y="107264"/>
                  </a:lnTo>
                  <a:lnTo>
                    <a:pt x="135267" y="106083"/>
                  </a:lnTo>
                  <a:lnTo>
                    <a:pt x="135483" y="105219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3" name="object 8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6710166" y="6103498"/>
              <a:ext cx="319502" cy="232958"/>
            </a:xfrm>
            <a:prstGeom prst="rect">
              <a:avLst/>
            </a:prstGeom>
          </p:spPr>
        </p:pic>
        <p:sp>
          <p:nvSpPr>
            <p:cNvPr id="54" name="object 83"/>
            <p:cNvSpPr/>
            <p:nvPr/>
          </p:nvSpPr>
          <p:spPr>
            <a:xfrm>
              <a:off x="17051833" y="6084703"/>
              <a:ext cx="280035" cy="138430"/>
            </a:xfrm>
            <a:custGeom>
              <a:avLst/>
              <a:gdLst/>
              <a:ahLst/>
              <a:cxnLst/>
              <a:rect l="l" t="t" r="r" b="b"/>
              <a:pathLst>
                <a:path w="280034" h="138429">
                  <a:moveTo>
                    <a:pt x="59829" y="97028"/>
                  </a:moveTo>
                  <a:lnTo>
                    <a:pt x="57924" y="89014"/>
                  </a:lnTo>
                  <a:lnTo>
                    <a:pt x="55245" y="81076"/>
                  </a:lnTo>
                  <a:lnTo>
                    <a:pt x="52006" y="73660"/>
                  </a:lnTo>
                  <a:lnTo>
                    <a:pt x="50647" y="70027"/>
                  </a:lnTo>
                  <a:lnTo>
                    <a:pt x="49072" y="66294"/>
                  </a:lnTo>
                  <a:lnTo>
                    <a:pt x="47574" y="62128"/>
                  </a:lnTo>
                  <a:lnTo>
                    <a:pt x="46685" y="60210"/>
                  </a:lnTo>
                  <a:lnTo>
                    <a:pt x="45681" y="57645"/>
                  </a:lnTo>
                  <a:lnTo>
                    <a:pt x="45008" y="55841"/>
                  </a:lnTo>
                  <a:lnTo>
                    <a:pt x="44018" y="53047"/>
                  </a:lnTo>
                  <a:lnTo>
                    <a:pt x="42951" y="51892"/>
                  </a:lnTo>
                  <a:lnTo>
                    <a:pt x="41935" y="50800"/>
                  </a:lnTo>
                  <a:lnTo>
                    <a:pt x="39268" y="49644"/>
                  </a:lnTo>
                  <a:lnTo>
                    <a:pt x="36029" y="48895"/>
                  </a:lnTo>
                  <a:lnTo>
                    <a:pt x="32677" y="50304"/>
                  </a:lnTo>
                  <a:lnTo>
                    <a:pt x="30835" y="53289"/>
                  </a:lnTo>
                  <a:lnTo>
                    <a:pt x="29324" y="55473"/>
                  </a:lnTo>
                  <a:lnTo>
                    <a:pt x="27965" y="57937"/>
                  </a:lnTo>
                  <a:lnTo>
                    <a:pt x="26835" y="60540"/>
                  </a:lnTo>
                  <a:lnTo>
                    <a:pt x="24536" y="65633"/>
                  </a:lnTo>
                  <a:lnTo>
                    <a:pt x="22517" y="70878"/>
                  </a:lnTo>
                  <a:lnTo>
                    <a:pt x="20789" y="76212"/>
                  </a:lnTo>
                  <a:lnTo>
                    <a:pt x="18986" y="81584"/>
                  </a:lnTo>
                  <a:lnTo>
                    <a:pt x="18326" y="84099"/>
                  </a:lnTo>
                  <a:lnTo>
                    <a:pt x="17640" y="81076"/>
                  </a:lnTo>
                  <a:lnTo>
                    <a:pt x="14643" y="69596"/>
                  </a:lnTo>
                  <a:lnTo>
                    <a:pt x="11074" y="57645"/>
                  </a:lnTo>
                  <a:lnTo>
                    <a:pt x="7518" y="46977"/>
                  </a:lnTo>
                  <a:lnTo>
                    <a:pt x="5651" y="40919"/>
                  </a:lnTo>
                  <a:lnTo>
                    <a:pt x="3136" y="35077"/>
                  </a:lnTo>
                  <a:lnTo>
                    <a:pt x="0" y="29591"/>
                  </a:lnTo>
                  <a:lnTo>
                    <a:pt x="1320" y="35775"/>
                  </a:lnTo>
                  <a:lnTo>
                    <a:pt x="3035" y="41871"/>
                  </a:lnTo>
                  <a:lnTo>
                    <a:pt x="5105" y="47840"/>
                  </a:lnTo>
                  <a:lnTo>
                    <a:pt x="8077" y="58229"/>
                  </a:lnTo>
                  <a:lnTo>
                    <a:pt x="10693" y="67983"/>
                  </a:lnTo>
                  <a:lnTo>
                    <a:pt x="13652" y="80124"/>
                  </a:lnTo>
                  <a:lnTo>
                    <a:pt x="16510" y="93395"/>
                  </a:lnTo>
                  <a:lnTo>
                    <a:pt x="16700" y="94183"/>
                  </a:lnTo>
                  <a:lnTo>
                    <a:pt x="17297" y="94805"/>
                  </a:lnTo>
                  <a:lnTo>
                    <a:pt x="18059" y="94996"/>
                  </a:lnTo>
                  <a:lnTo>
                    <a:pt x="19138" y="95161"/>
                  </a:lnTo>
                  <a:lnTo>
                    <a:pt x="20104" y="94449"/>
                  </a:lnTo>
                  <a:lnTo>
                    <a:pt x="20269" y="93395"/>
                  </a:lnTo>
                  <a:lnTo>
                    <a:pt x="20421" y="92659"/>
                  </a:lnTo>
                  <a:lnTo>
                    <a:pt x="35191" y="53289"/>
                  </a:lnTo>
                  <a:lnTo>
                    <a:pt x="35191" y="51892"/>
                  </a:lnTo>
                  <a:lnTo>
                    <a:pt x="41249" y="54660"/>
                  </a:lnTo>
                  <a:lnTo>
                    <a:pt x="42926" y="59994"/>
                  </a:lnTo>
                  <a:lnTo>
                    <a:pt x="46304" y="67983"/>
                  </a:lnTo>
                  <a:lnTo>
                    <a:pt x="47929" y="71628"/>
                  </a:lnTo>
                  <a:lnTo>
                    <a:pt x="49390" y="75145"/>
                  </a:lnTo>
                  <a:lnTo>
                    <a:pt x="52374" y="82842"/>
                  </a:lnTo>
                  <a:lnTo>
                    <a:pt x="55803" y="90030"/>
                  </a:lnTo>
                  <a:lnTo>
                    <a:pt x="59829" y="97028"/>
                  </a:lnTo>
                  <a:close/>
                </a:path>
                <a:path w="280034" h="138429">
                  <a:moveTo>
                    <a:pt x="143052" y="48793"/>
                  </a:moveTo>
                  <a:lnTo>
                    <a:pt x="137350" y="47320"/>
                  </a:lnTo>
                  <a:lnTo>
                    <a:pt x="131318" y="47688"/>
                  </a:lnTo>
                  <a:lnTo>
                    <a:pt x="125831" y="49860"/>
                  </a:lnTo>
                  <a:lnTo>
                    <a:pt x="120116" y="51447"/>
                  </a:lnTo>
                  <a:lnTo>
                    <a:pt x="114185" y="52019"/>
                  </a:lnTo>
                  <a:lnTo>
                    <a:pt x="108280" y="51574"/>
                  </a:lnTo>
                  <a:lnTo>
                    <a:pt x="102120" y="50507"/>
                  </a:lnTo>
                  <a:lnTo>
                    <a:pt x="94602" y="46977"/>
                  </a:lnTo>
                  <a:lnTo>
                    <a:pt x="93357" y="32677"/>
                  </a:lnTo>
                  <a:lnTo>
                    <a:pt x="98679" y="26377"/>
                  </a:lnTo>
                  <a:lnTo>
                    <a:pt x="101180" y="19342"/>
                  </a:lnTo>
                  <a:lnTo>
                    <a:pt x="104470" y="12725"/>
                  </a:lnTo>
                  <a:lnTo>
                    <a:pt x="102069" y="4635"/>
                  </a:lnTo>
                  <a:lnTo>
                    <a:pt x="95745" y="990"/>
                  </a:lnTo>
                  <a:lnTo>
                    <a:pt x="93192" y="0"/>
                  </a:lnTo>
                  <a:lnTo>
                    <a:pt x="90335" y="203"/>
                  </a:lnTo>
                  <a:lnTo>
                    <a:pt x="86220" y="2349"/>
                  </a:lnTo>
                  <a:lnTo>
                    <a:pt x="84670" y="3467"/>
                  </a:lnTo>
                  <a:lnTo>
                    <a:pt x="81241" y="6972"/>
                  </a:lnTo>
                  <a:lnTo>
                    <a:pt x="80289" y="8343"/>
                  </a:lnTo>
                  <a:lnTo>
                    <a:pt x="80708" y="8775"/>
                  </a:lnTo>
                  <a:lnTo>
                    <a:pt x="81978" y="7708"/>
                  </a:lnTo>
                  <a:lnTo>
                    <a:pt x="84378" y="6007"/>
                  </a:lnTo>
                  <a:lnTo>
                    <a:pt x="87172" y="3327"/>
                  </a:lnTo>
                  <a:lnTo>
                    <a:pt x="91173" y="2413"/>
                  </a:lnTo>
                  <a:lnTo>
                    <a:pt x="94818" y="3657"/>
                  </a:lnTo>
                  <a:lnTo>
                    <a:pt x="99466" y="6832"/>
                  </a:lnTo>
                  <a:lnTo>
                    <a:pt x="100850" y="13169"/>
                  </a:lnTo>
                  <a:lnTo>
                    <a:pt x="97942" y="18072"/>
                  </a:lnTo>
                  <a:lnTo>
                    <a:pt x="95859" y="24155"/>
                  </a:lnTo>
                  <a:lnTo>
                    <a:pt x="90220" y="30543"/>
                  </a:lnTo>
                  <a:lnTo>
                    <a:pt x="90220" y="40259"/>
                  </a:lnTo>
                  <a:lnTo>
                    <a:pt x="90843" y="44691"/>
                  </a:lnTo>
                  <a:lnTo>
                    <a:pt x="93357" y="48615"/>
                  </a:lnTo>
                  <a:lnTo>
                    <a:pt x="97116" y="50927"/>
                  </a:lnTo>
                  <a:lnTo>
                    <a:pt x="100406" y="53124"/>
                  </a:lnTo>
                  <a:lnTo>
                    <a:pt x="104165" y="54470"/>
                  </a:lnTo>
                  <a:lnTo>
                    <a:pt x="108089" y="54876"/>
                  </a:lnTo>
                  <a:lnTo>
                    <a:pt x="114388" y="55168"/>
                  </a:lnTo>
                  <a:lnTo>
                    <a:pt x="120675" y="54267"/>
                  </a:lnTo>
                  <a:lnTo>
                    <a:pt x="126669" y="52209"/>
                  </a:lnTo>
                  <a:lnTo>
                    <a:pt x="132029" y="50634"/>
                  </a:lnTo>
                  <a:lnTo>
                    <a:pt x="137515" y="49491"/>
                  </a:lnTo>
                  <a:lnTo>
                    <a:pt x="143052" y="48793"/>
                  </a:lnTo>
                  <a:close/>
                </a:path>
                <a:path w="280034" h="138429">
                  <a:moveTo>
                    <a:pt x="279552" y="134493"/>
                  </a:moveTo>
                  <a:lnTo>
                    <a:pt x="190131" y="134493"/>
                  </a:lnTo>
                  <a:lnTo>
                    <a:pt x="190131" y="133223"/>
                  </a:lnTo>
                  <a:lnTo>
                    <a:pt x="108102" y="133223"/>
                  </a:lnTo>
                  <a:lnTo>
                    <a:pt x="108102" y="134493"/>
                  </a:lnTo>
                  <a:lnTo>
                    <a:pt x="18592" y="134493"/>
                  </a:lnTo>
                  <a:lnTo>
                    <a:pt x="18592" y="135763"/>
                  </a:lnTo>
                  <a:lnTo>
                    <a:pt x="18605" y="137033"/>
                  </a:lnTo>
                  <a:lnTo>
                    <a:pt x="108127" y="137033"/>
                  </a:lnTo>
                  <a:lnTo>
                    <a:pt x="108127" y="138303"/>
                  </a:lnTo>
                  <a:lnTo>
                    <a:pt x="190093" y="138303"/>
                  </a:lnTo>
                  <a:lnTo>
                    <a:pt x="190093" y="137033"/>
                  </a:lnTo>
                  <a:lnTo>
                    <a:pt x="279539" y="137033"/>
                  </a:lnTo>
                  <a:lnTo>
                    <a:pt x="279539" y="135763"/>
                  </a:lnTo>
                  <a:lnTo>
                    <a:pt x="279552" y="134493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5" name="object 8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176830" y="6124307"/>
              <a:ext cx="149534" cy="70652"/>
            </a:xfrm>
            <a:prstGeom prst="rect">
              <a:avLst/>
            </a:prstGeom>
          </p:spPr>
        </p:pic>
        <p:sp>
          <p:nvSpPr>
            <p:cNvPr id="56" name="object 85"/>
            <p:cNvSpPr/>
            <p:nvPr/>
          </p:nvSpPr>
          <p:spPr>
            <a:xfrm>
              <a:off x="16832034" y="6267722"/>
              <a:ext cx="601980" cy="410209"/>
            </a:xfrm>
            <a:custGeom>
              <a:avLst/>
              <a:gdLst/>
              <a:ahLst/>
              <a:cxnLst/>
              <a:rect l="l" t="t" r="r" b="b"/>
              <a:pathLst>
                <a:path w="601980" h="410209">
                  <a:moveTo>
                    <a:pt x="109943" y="257733"/>
                  </a:moveTo>
                  <a:lnTo>
                    <a:pt x="74980" y="296405"/>
                  </a:lnTo>
                  <a:lnTo>
                    <a:pt x="53149" y="322135"/>
                  </a:lnTo>
                  <a:lnTo>
                    <a:pt x="40322" y="302221"/>
                  </a:lnTo>
                  <a:lnTo>
                    <a:pt x="24396" y="278053"/>
                  </a:lnTo>
                  <a:lnTo>
                    <a:pt x="13373" y="261937"/>
                  </a:lnTo>
                  <a:lnTo>
                    <a:pt x="8864" y="256349"/>
                  </a:lnTo>
                  <a:lnTo>
                    <a:pt x="12065" y="262826"/>
                  </a:lnTo>
                  <a:lnTo>
                    <a:pt x="22072" y="279654"/>
                  </a:lnTo>
                  <a:lnTo>
                    <a:pt x="37325" y="304292"/>
                  </a:lnTo>
                  <a:lnTo>
                    <a:pt x="50558" y="325234"/>
                  </a:lnTo>
                  <a:lnTo>
                    <a:pt x="32156" y="347306"/>
                  </a:lnTo>
                  <a:lnTo>
                    <a:pt x="15011" y="368388"/>
                  </a:lnTo>
                  <a:lnTo>
                    <a:pt x="3721" y="382841"/>
                  </a:lnTo>
                  <a:lnTo>
                    <a:pt x="0" y="388454"/>
                  </a:lnTo>
                  <a:lnTo>
                    <a:pt x="4838" y="383870"/>
                  </a:lnTo>
                  <a:lnTo>
                    <a:pt x="17068" y="370344"/>
                  </a:lnTo>
                  <a:lnTo>
                    <a:pt x="34848" y="349885"/>
                  </a:lnTo>
                  <a:lnTo>
                    <a:pt x="52793" y="328752"/>
                  </a:lnTo>
                  <a:lnTo>
                    <a:pt x="56273" y="334251"/>
                  </a:lnTo>
                  <a:lnTo>
                    <a:pt x="75463" y="363943"/>
                  </a:lnTo>
                  <a:lnTo>
                    <a:pt x="91389" y="387959"/>
                  </a:lnTo>
                  <a:lnTo>
                    <a:pt x="102412" y="404050"/>
                  </a:lnTo>
                  <a:lnTo>
                    <a:pt x="106921" y="409905"/>
                  </a:lnTo>
                  <a:lnTo>
                    <a:pt x="103708" y="403415"/>
                  </a:lnTo>
                  <a:lnTo>
                    <a:pt x="93713" y="386600"/>
                  </a:lnTo>
                  <a:lnTo>
                    <a:pt x="78460" y="361962"/>
                  </a:lnTo>
                  <a:lnTo>
                    <a:pt x="59512" y="332003"/>
                  </a:lnTo>
                  <a:lnTo>
                    <a:pt x="55422" y="325666"/>
                  </a:lnTo>
                  <a:lnTo>
                    <a:pt x="56375" y="324535"/>
                  </a:lnTo>
                  <a:lnTo>
                    <a:pt x="77685" y="298970"/>
                  </a:lnTo>
                  <a:lnTo>
                    <a:pt x="94869" y="277926"/>
                  </a:lnTo>
                  <a:lnTo>
                    <a:pt x="106210" y="263486"/>
                  </a:lnTo>
                  <a:lnTo>
                    <a:pt x="109943" y="257733"/>
                  </a:lnTo>
                  <a:close/>
                </a:path>
                <a:path w="601980" h="410209">
                  <a:moveTo>
                    <a:pt x="169049" y="375869"/>
                  </a:moveTo>
                  <a:lnTo>
                    <a:pt x="166128" y="374688"/>
                  </a:lnTo>
                  <a:lnTo>
                    <a:pt x="163614" y="370319"/>
                  </a:lnTo>
                  <a:lnTo>
                    <a:pt x="162001" y="364350"/>
                  </a:lnTo>
                  <a:lnTo>
                    <a:pt x="161912" y="357301"/>
                  </a:lnTo>
                  <a:lnTo>
                    <a:pt x="163614" y="351002"/>
                  </a:lnTo>
                  <a:lnTo>
                    <a:pt x="164338" y="346303"/>
                  </a:lnTo>
                  <a:lnTo>
                    <a:pt x="164528" y="343471"/>
                  </a:lnTo>
                  <a:lnTo>
                    <a:pt x="164503" y="330860"/>
                  </a:lnTo>
                  <a:lnTo>
                    <a:pt x="161810" y="325247"/>
                  </a:lnTo>
                  <a:lnTo>
                    <a:pt x="159639" y="323494"/>
                  </a:lnTo>
                  <a:lnTo>
                    <a:pt x="157251" y="321551"/>
                  </a:lnTo>
                  <a:lnTo>
                    <a:pt x="151549" y="318236"/>
                  </a:lnTo>
                  <a:lnTo>
                    <a:pt x="144564" y="318236"/>
                  </a:lnTo>
                  <a:lnTo>
                    <a:pt x="138874" y="321551"/>
                  </a:lnTo>
                  <a:lnTo>
                    <a:pt x="132689" y="324523"/>
                  </a:lnTo>
                  <a:lnTo>
                    <a:pt x="128028" y="330034"/>
                  </a:lnTo>
                  <a:lnTo>
                    <a:pt x="126022" y="336702"/>
                  </a:lnTo>
                  <a:lnTo>
                    <a:pt x="126060" y="337769"/>
                  </a:lnTo>
                  <a:lnTo>
                    <a:pt x="126428" y="345135"/>
                  </a:lnTo>
                  <a:lnTo>
                    <a:pt x="126009" y="336765"/>
                  </a:lnTo>
                  <a:lnTo>
                    <a:pt x="125971" y="336931"/>
                  </a:lnTo>
                  <a:lnTo>
                    <a:pt x="126072" y="325247"/>
                  </a:lnTo>
                  <a:lnTo>
                    <a:pt x="127177" y="319722"/>
                  </a:lnTo>
                  <a:lnTo>
                    <a:pt x="126758" y="319722"/>
                  </a:lnTo>
                  <a:lnTo>
                    <a:pt x="123837" y="346303"/>
                  </a:lnTo>
                  <a:lnTo>
                    <a:pt x="124358" y="350202"/>
                  </a:lnTo>
                  <a:lnTo>
                    <a:pt x="124358" y="343471"/>
                  </a:lnTo>
                  <a:lnTo>
                    <a:pt x="124460" y="350926"/>
                  </a:lnTo>
                  <a:lnTo>
                    <a:pt x="125082" y="355663"/>
                  </a:lnTo>
                  <a:lnTo>
                    <a:pt x="127774" y="365607"/>
                  </a:lnTo>
                  <a:lnTo>
                    <a:pt x="131483" y="374446"/>
                  </a:lnTo>
                  <a:lnTo>
                    <a:pt x="131673" y="374891"/>
                  </a:lnTo>
                  <a:lnTo>
                    <a:pt x="131775" y="375119"/>
                  </a:lnTo>
                  <a:lnTo>
                    <a:pt x="135115" y="373621"/>
                  </a:lnTo>
                  <a:lnTo>
                    <a:pt x="131762" y="365061"/>
                  </a:lnTo>
                  <a:lnTo>
                    <a:pt x="129768" y="356120"/>
                  </a:lnTo>
                  <a:lnTo>
                    <a:pt x="147942" y="323494"/>
                  </a:lnTo>
                  <a:lnTo>
                    <a:pt x="155257" y="324967"/>
                  </a:lnTo>
                  <a:lnTo>
                    <a:pt x="158991" y="327990"/>
                  </a:lnTo>
                  <a:lnTo>
                    <a:pt x="161175" y="332574"/>
                  </a:lnTo>
                  <a:lnTo>
                    <a:pt x="161239" y="337769"/>
                  </a:lnTo>
                  <a:lnTo>
                    <a:pt x="161556" y="341566"/>
                  </a:lnTo>
                  <a:lnTo>
                    <a:pt x="161544" y="346964"/>
                  </a:lnTo>
                  <a:lnTo>
                    <a:pt x="161213" y="351002"/>
                  </a:lnTo>
                  <a:lnTo>
                    <a:pt x="159842" y="357835"/>
                  </a:lnTo>
                  <a:lnTo>
                    <a:pt x="160451" y="364350"/>
                  </a:lnTo>
                  <a:lnTo>
                    <a:pt x="166966" y="375437"/>
                  </a:lnTo>
                  <a:lnTo>
                    <a:pt x="168109" y="376186"/>
                  </a:lnTo>
                  <a:lnTo>
                    <a:pt x="168732" y="376186"/>
                  </a:lnTo>
                  <a:lnTo>
                    <a:pt x="169049" y="375869"/>
                  </a:lnTo>
                  <a:close/>
                </a:path>
                <a:path w="601980" h="410209">
                  <a:moveTo>
                    <a:pt x="211315" y="334111"/>
                  </a:moveTo>
                  <a:lnTo>
                    <a:pt x="210413" y="328688"/>
                  </a:lnTo>
                  <a:lnTo>
                    <a:pt x="207162" y="324739"/>
                  </a:lnTo>
                  <a:lnTo>
                    <a:pt x="207137" y="334302"/>
                  </a:lnTo>
                  <a:lnTo>
                    <a:pt x="205905" y="337870"/>
                  </a:lnTo>
                  <a:lnTo>
                    <a:pt x="203669" y="341972"/>
                  </a:lnTo>
                  <a:lnTo>
                    <a:pt x="198755" y="343674"/>
                  </a:lnTo>
                  <a:lnTo>
                    <a:pt x="194538" y="341820"/>
                  </a:lnTo>
                  <a:lnTo>
                    <a:pt x="190474" y="340715"/>
                  </a:lnTo>
                  <a:lnTo>
                    <a:pt x="187477" y="337210"/>
                  </a:lnTo>
                  <a:lnTo>
                    <a:pt x="187058" y="334111"/>
                  </a:lnTo>
                  <a:lnTo>
                    <a:pt x="187007" y="332536"/>
                  </a:lnTo>
                  <a:lnTo>
                    <a:pt x="188264" y="327317"/>
                  </a:lnTo>
                  <a:lnTo>
                    <a:pt x="192862" y="323088"/>
                  </a:lnTo>
                  <a:lnTo>
                    <a:pt x="198488" y="322287"/>
                  </a:lnTo>
                  <a:lnTo>
                    <a:pt x="200190" y="321919"/>
                  </a:lnTo>
                  <a:lnTo>
                    <a:pt x="202666" y="323824"/>
                  </a:lnTo>
                  <a:lnTo>
                    <a:pt x="204635" y="327317"/>
                  </a:lnTo>
                  <a:lnTo>
                    <a:pt x="206641" y="330339"/>
                  </a:lnTo>
                  <a:lnTo>
                    <a:pt x="207137" y="334302"/>
                  </a:lnTo>
                  <a:lnTo>
                    <a:pt x="207137" y="324713"/>
                  </a:lnTo>
                  <a:lnTo>
                    <a:pt x="205486" y="322402"/>
                  </a:lnTo>
                  <a:lnTo>
                    <a:pt x="205333" y="322199"/>
                  </a:lnTo>
                  <a:lnTo>
                    <a:pt x="205460" y="322364"/>
                  </a:lnTo>
                  <a:lnTo>
                    <a:pt x="205816" y="322186"/>
                  </a:lnTo>
                  <a:lnTo>
                    <a:pt x="203504" y="319722"/>
                  </a:lnTo>
                  <a:lnTo>
                    <a:pt x="198043" y="319735"/>
                  </a:lnTo>
                  <a:lnTo>
                    <a:pt x="196824" y="319620"/>
                  </a:lnTo>
                  <a:lnTo>
                    <a:pt x="196596" y="319811"/>
                  </a:lnTo>
                  <a:lnTo>
                    <a:pt x="195262" y="319874"/>
                  </a:lnTo>
                  <a:lnTo>
                    <a:pt x="192328" y="320865"/>
                  </a:lnTo>
                  <a:lnTo>
                    <a:pt x="189839" y="322618"/>
                  </a:lnTo>
                  <a:lnTo>
                    <a:pt x="186397" y="324866"/>
                  </a:lnTo>
                  <a:lnTo>
                    <a:pt x="184023" y="328447"/>
                  </a:lnTo>
                  <a:lnTo>
                    <a:pt x="183248" y="332536"/>
                  </a:lnTo>
                  <a:lnTo>
                    <a:pt x="183527" y="338696"/>
                  </a:lnTo>
                  <a:lnTo>
                    <a:pt x="187807" y="343890"/>
                  </a:lnTo>
                  <a:lnTo>
                    <a:pt x="193700" y="345249"/>
                  </a:lnTo>
                  <a:lnTo>
                    <a:pt x="196735" y="346303"/>
                  </a:lnTo>
                  <a:lnTo>
                    <a:pt x="200037" y="346303"/>
                  </a:lnTo>
                  <a:lnTo>
                    <a:pt x="203085" y="345249"/>
                  </a:lnTo>
                  <a:lnTo>
                    <a:pt x="206019" y="344170"/>
                  </a:lnTo>
                  <a:lnTo>
                    <a:pt x="206527" y="343674"/>
                  </a:lnTo>
                  <a:lnTo>
                    <a:pt x="208368" y="341871"/>
                  </a:lnTo>
                  <a:lnTo>
                    <a:pt x="209651" y="338696"/>
                  </a:lnTo>
                  <a:lnTo>
                    <a:pt x="211315" y="334111"/>
                  </a:lnTo>
                  <a:close/>
                </a:path>
                <a:path w="601980" h="410209">
                  <a:moveTo>
                    <a:pt x="369633" y="44183"/>
                  </a:moveTo>
                  <a:lnTo>
                    <a:pt x="368287" y="38227"/>
                  </a:lnTo>
                  <a:lnTo>
                    <a:pt x="367588" y="34963"/>
                  </a:lnTo>
                  <a:lnTo>
                    <a:pt x="365950" y="31991"/>
                  </a:lnTo>
                  <a:lnTo>
                    <a:pt x="363588" y="29679"/>
                  </a:lnTo>
                  <a:lnTo>
                    <a:pt x="361099" y="27355"/>
                  </a:lnTo>
                  <a:lnTo>
                    <a:pt x="357962" y="25908"/>
                  </a:lnTo>
                  <a:lnTo>
                    <a:pt x="357390" y="25844"/>
                  </a:lnTo>
                  <a:lnTo>
                    <a:pt x="358990" y="24472"/>
                  </a:lnTo>
                  <a:lnTo>
                    <a:pt x="361442" y="19761"/>
                  </a:lnTo>
                  <a:lnTo>
                    <a:pt x="361924" y="14427"/>
                  </a:lnTo>
                  <a:lnTo>
                    <a:pt x="362153" y="9817"/>
                  </a:lnTo>
                  <a:lnTo>
                    <a:pt x="359727" y="5245"/>
                  </a:lnTo>
                  <a:lnTo>
                    <a:pt x="355625" y="2781"/>
                  </a:lnTo>
                  <a:lnTo>
                    <a:pt x="352501" y="889"/>
                  </a:lnTo>
                  <a:lnTo>
                    <a:pt x="348856" y="0"/>
                  </a:lnTo>
                  <a:lnTo>
                    <a:pt x="345211" y="228"/>
                  </a:lnTo>
                  <a:lnTo>
                    <a:pt x="340055" y="977"/>
                  </a:lnTo>
                  <a:lnTo>
                    <a:pt x="335191" y="3111"/>
                  </a:lnTo>
                  <a:lnTo>
                    <a:pt x="331114" y="6426"/>
                  </a:lnTo>
                  <a:lnTo>
                    <a:pt x="328193" y="8559"/>
                  </a:lnTo>
                  <a:lnTo>
                    <a:pt x="327037" y="10058"/>
                  </a:lnTo>
                  <a:lnTo>
                    <a:pt x="328752" y="9461"/>
                  </a:lnTo>
                  <a:lnTo>
                    <a:pt x="330352" y="8623"/>
                  </a:lnTo>
                  <a:lnTo>
                    <a:pt x="331851" y="7607"/>
                  </a:lnTo>
                  <a:lnTo>
                    <a:pt x="335902" y="4965"/>
                  </a:lnTo>
                  <a:lnTo>
                    <a:pt x="340525" y="3352"/>
                  </a:lnTo>
                  <a:lnTo>
                    <a:pt x="345325" y="2895"/>
                  </a:lnTo>
                  <a:lnTo>
                    <a:pt x="348526" y="2781"/>
                  </a:lnTo>
                  <a:lnTo>
                    <a:pt x="351701" y="3670"/>
                  </a:lnTo>
                  <a:lnTo>
                    <a:pt x="354406" y="5461"/>
                  </a:lnTo>
                  <a:lnTo>
                    <a:pt x="357390" y="7366"/>
                  </a:lnTo>
                  <a:lnTo>
                    <a:pt x="359092" y="10833"/>
                  </a:lnTo>
                  <a:lnTo>
                    <a:pt x="358762" y="14643"/>
                  </a:lnTo>
                  <a:lnTo>
                    <a:pt x="358355" y="18630"/>
                  </a:lnTo>
                  <a:lnTo>
                    <a:pt x="356285" y="22479"/>
                  </a:lnTo>
                  <a:lnTo>
                    <a:pt x="352882" y="25222"/>
                  </a:lnTo>
                  <a:lnTo>
                    <a:pt x="348627" y="24511"/>
                  </a:lnTo>
                  <a:lnTo>
                    <a:pt x="342646" y="27292"/>
                  </a:lnTo>
                  <a:lnTo>
                    <a:pt x="339471" y="32562"/>
                  </a:lnTo>
                  <a:lnTo>
                    <a:pt x="339407" y="34213"/>
                  </a:lnTo>
                  <a:lnTo>
                    <a:pt x="339801" y="35229"/>
                  </a:lnTo>
                  <a:lnTo>
                    <a:pt x="340956" y="35750"/>
                  </a:lnTo>
                  <a:lnTo>
                    <a:pt x="343636" y="34696"/>
                  </a:lnTo>
                  <a:lnTo>
                    <a:pt x="346710" y="33515"/>
                  </a:lnTo>
                  <a:lnTo>
                    <a:pt x="351142" y="30962"/>
                  </a:lnTo>
                  <a:lnTo>
                    <a:pt x="353072" y="29413"/>
                  </a:lnTo>
                  <a:lnTo>
                    <a:pt x="354507" y="29679"/>
                  </a:lnTo>
                  <a:lnTo>
                    <a:pt x="359651" y="30302"/>
                  </a:lnTo>
                  <a:lnTo>
                    <a:pt x="363842" y="34188"/>
                  </a:lnTo>
                  <a:lnTo>
                    <a:pt x="364947" y="39395"/>
                  </a:lnTo>
                  <a:lnTo>
                    <a:pt x="366090" y="44297"/>
                  </a:lnTo>
                  <a:lnTo>
                    <a:pt x="365226" y="49466"/>
                  </a:lnTo>
                  <a:lnTo>
                    <a:pt x="362546" y="53695"/>
                  </a:lnTo>
                  <a:lnTo>
                    <a:pt x="357149" y="60642"/>
                  </a:lnTo>
                  <a:lnTo>
                    <a:pt x="348881" y="64604"/>
                  </a:lnTo>
                  <a:lnTo>
                    <a:pt x="341706" y="64401"/>
                  </a:lnTo>
                  <a:lnTo>
                    <a:pt x="340194" y="64363"/>
                  </a:lnTo>
                  <a:lnTo>
                    <a:pt x="334162" y="64401"/>
                  </a:lnTo>
                  <a:lnTo>
                    <a:pt x="328155" y="63538"/>
                  </a:lnTo>
                  <a:lnTo>
                    <a:pt x="322338" y="61810"/>
                  </a:lnTo>
                  <a:lnTo>
                    <a:pt x="320205" y="61099"/>
                  </a:lnTo>
                  <a:lnTo>
                    <a:pt x="317995" y="60591"/>
                  </a:lnTo>
                  <a:lnTo>
                    <a:pt x="315760" y="60312"/>
                  </a:lnTo>
                  <a:lnTo>
                    <a:pt x="317474" y="61734"/>
                  </a:lnTo>
                  <a:lnTo>
                    <a:pt x="319430" y="62865"/>
                  </a:lnTo>
                  <a:lnTo>
                    <a:pt x="321500" y="63627"/>
                  </a:lnTo>
                  <a:lnTo>
                    <a:pt x="327355" y="66027"/>
                  </a:lnTo>
                  <a:lnTo>
                    <a:pt x="333578" y="67373"/>
                  </a:lnTo>
                  <a:lnTo>
                    <a:pt x="339890" y="67564"/>
                  </a:lnTo>
                  <a:lnTo>
                    <a:pt x="347154" y="67005"/>
                  </a:lnTo>
                  <a:lnTo>
                    <a:pt x="353974" y="64719"/>
                  </a:lnTo>
                  <a:lnTo>
                    <a:pt x="354152" y="64604"/>
                  </a:lnTo>
                  <a:lnTo>
                    <a:pt x="360070" y="60845"/>
                  </a:lnTo>
                  <a:lnTo>
                    <a:pt x="365150" y="55511"/>
                  </a:lnTo>
                  <a:lnTo>
                    <a:pt x="368490" y="50444"/>
                  </a:lnTo>
                  <a:lnTo>
                    <a:pt x="369633" y="44183"/>
                  </a:lnTo>
                  <a:close/>
                </a:path>
                <a:path w="601980" h="410209">
                  <a:moveTo>
                    <a:pt x="601611" y="379171"/>
                  </a:moveTo>
                  <a:lnTo>
                    <a:pt x="598436" y="379171"/>
                  </a:lnTo>
                  <a:lnTo>
                    <a:pt x="598309" y="379171"/>
                  </a:lnTo>
                  <a:lnTo>
                    <a:pt x="597979" y="381571"/>
                  </a:lnTo>
                  <a:lnTo>
                    <a:pt x="595896" y="384441"/>
                  </a:lnTo>
                  <a:lnTo>
                    <a:pt x="592899" y="385889"/>
                  </a:lnTo>
                  <a:lnTo>
                    <a:pt x="589445" y="387667"/>
                  </a:lnTo>
                  <a:lnTo>
                    <a:pt x="585482" y="388124"/>
                  </a:lnTo>
                  <a:lnTo>
                    <a:pt x="581723" y="387184"/>
                  </a:lnTo>
                  <a:lnTo>
                    <a:pt x="578891" y="386651"/>
                  </a:lnTo>
                  <a:lnTo>
                    <a:pt x="573290" y="377228"/>
                  </a:lnTo>
                  <a:lnTo>
                    <a:pt x="574205" y="374802"/>
                  </a:lnTo>
                  <a:lnTo>
                    <a:pt x="576160" y="370319"/>
                  </a:lnTo>
                  <a:lnTo>
                    <a:pt x="580009" y="367030"/>
                  </a:lnTo>
                  <a:lnTo>
                    <a:pt x="584644" y="365836"/>
                  </a:lnTo>
                  <a:lnTo>
                    <a:pt x="587832" y="364769"/>
                  </a:lnTo>
                  <a:lnTo>
                    <a:pt x="591299" y="365086"/>
                  </a:lnTo>
                  <a:lnTo>
                    <a:pt x="594258" y="366687"/>
                  </a:lnTo>
                  <a:lnTo>
                    <a:pt x="596341" y="367753"/>
                  </a:lnTo>
                  <a:lnTo>
                    <a:pt x="597395" y="368935"/>
                  </a:lnTo>
                  <a:lnTo>
                    <a:pt x="597293" y="367106"/>
                  </a:lnTo>
                  <a:lnTo>
                    <a:pt x="595096" y="365302"/>
                  </a:lnTo>
                  <a:lnTo>
                    <a:pt x="594372" y="364769"/>
                  </a:lnTo>
                  <a:lnTo>
                    <a:pt x="591896" y="362966"/>
                  </a:lnTo>
                  <a:lnTo>
                    <a:pt x="587857" y="362140"/>
                  </a:lnTo>
                  <a:lnTo>
                    <a:pt x="584034" y="363067"/>
                  </a:lnTo>
                  <a:lnTo>
                    <a:pt x="578053" y="364058"/>
                  </a:lnTo>
                  <a:lnTo>
                    <a:pt x="572985" y="368071"/>
                  </a:lnTo>
                  <a:lnTo>
                    <a:pt x="570484" y="373938"/>
                  </a:lnTo>
                  <a:lnTo>
                    <a:pt x="569252" y="377228"/>
                  </a:lnTo>
                  <a:lnTo>
                    <a:pt x="569518" y="381127"/>
                  </a:lnTo>
                  <a:lnTo>
                    <a:pt x="571309" y="384441"/>
                  </a:lnTo>
                  <a:lnTo>
                    <a:pt x="573341" y="387858"/>
                  </a:lnTo>
                  <a:lnTo>
                    <a:pt x="576707" y="390296"/>
                  </a:lnTo>
                  <a:lnTo>
                    <a:pt x="580580" y="391121"/>
                  </a:lnTo>
                  <a:lnTo>
                    <a:pt x="585266" y="392277"/>
                  </a:lnTo>
                  <a:lnTo>
                    <a:pt x="590207" y="391629"/>
                  </a:lnTo>
                  <a:lnTo>
                    <a:pt x="596709" y="388124"/>
                  </a:lnTo>
                  <a:lnTo>
                    <a:pt x="598462" y="387184"/>
                  </a:lnTo>
                  <a:lnTo>
                    <a:pt x="601141" y="383197"/>
                  </a:lnTo>
                  <a:lnTo>
                    <a:pt x="601611" y="379171"/>
                  </a:lnTo>
                  <a:close/>
                </a:path>
                <a:path w="601980" h="410209">
                  <a:moveTo>
                    <a:pt x="601675" y="378650"/>
                  </a:moveTo>
                  <a:lnTo>
                    <a:pt x="601433" y="378218"/>
                  </a:lnTo>
                  <a:lnTo>
                    <a:pt x="598170" y="372529"/>
                  </a:lnTo>
                  <a:lnTo>
                    <a:pt x="594423" y="370535"/>
                  </a:lnTo>
                  <a:lnTo>
                    <a:pt x="591566" y="368998"/>
                  </a:lnTo>
                  <a:lnTo>
                    <a:pt x="584644" y="369570"/>
                  </a:lnTo>
                  <a:lnTo>
                    <a:pt x="579755" y="370103"/>
                  </a:lnTo>
                  <a:lnTo>
                    <a:pt x="577761" y="372338"/>
                  </a:lnTo>
                  <a:lnTo>
                    <a:pt x="577964" y="372986"/>
                  </a:lnTo>
                  <a:lnTo>
                    <a:pt x="580377" y="371703"/>
                  </a:lnTo>
                  <a:lnTo>
                    <a:pt x="584441" y="370535"/>
                  </a:lnTo>
                  <a:lnTo>
                    <a:pt x="590296" y="370636"/>
                  </a:lnTo>
                  <a:lnTo>
                    <a:pt x="595617" y="373938"/>
                  </a:lnTo>
                  <a:lnTo>
                    <a:pt x="598335" y="378980"/>
                  </a:lnTo>
                  <a:lnTo>
                    <a:pt x="598436" y="378218"/>
                  </a:lnTo>
                  <a:lnTo>
                    <a:pt x="598436" y="378980"/>
                  </a:lnTo>
                  <a:lnTo>
                    <a:pt x="601637" y="378980"/>
                  </a:lnTo>
                  <a:lnTo>
                    <a:pt x="601675" y="37865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7" name="object 8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7069692" y="6515738"/>
              <a:ext cx="207282" cy="126027"/>
            </a:xfrm>
            <a:prstGeom prst="rect">
              <a:avLst/>
            </a:prstGeom>
          </p:spPr>
        </p:pic>
        <p:sp>
          <p:nvSpPr>
            <p:cNvPr id="58" name="object 87"/>
            <p:cNvSpPr/>
            <p:nvPr/>
          </p:nvSpPr>
          <p:spPr>
            <a:xfrm>
              <a:off x="17299107" y="6528868"/>
              <a:ext cx="102235" cy="158115"/>
            </a:xfrm>
            <a:custGeom>
              <a:avLst/>
              <a:gdLst/>
              <a:ahLst/>
              <a:cxnLst/>
              <a:rect l="l" t="t" r="r" b="b"/>
              <a:pathLst>
                <a:path w="102234" h="158115">
                  <a:moveTo>
                    <a:pt x="21663" y="84907"/>
                  </a:moveTo>
                  <a:lnTo>
                    <a:pt x="21576" y="97495"/>
                  </a:lnTo>
                  <a:lnTo>
                    <a:pt x="21247" y="109579"/>
                  </a:lnTo>
                  <a:lnTo>
                    <a:pt x="21067" y="121012"/>
                  </a:lnTo>
                  <a:lnTo>
                    <a:pt x="20983" y="157827"/>
                  </a:lnTo>
                  <a:lnTo>
                    <a:pt x="21321" y="156403"/>
                  </a:lnTo>
                  <a:lnTo>
                    <a:pt x="21486" y="155000"/>
                  </a:lnTo>
                  <a:lnTo>
                    <a:pt x="21517" y="153555"/>
                  </a:lnTo>
                  <a:lnTo>
                    <a:pt x="21727" y="150246"/>
                  </a:lnTo>
                  <a:lnTo>
                    <a:pt x="22250" y="146194"/>
                  </a:lnTo>
                  <a:lnTo>
                    <a:pt x="22351" y="138613"/>
                  </a:lnTo>
                  <a:lnTo>
                    <a:pt x="23045" y="121012"/>
                  </a:lnTo>
                  <a:lnTo>
                    <a:pt x="24168" y="94823"/>
                  </a:lnTo>
                  <a:lnTo>
                    <a:pt x="24509" y="86400"/>
                  </a:lnTo>
                  <a:lnTo>
                    <a:pt x="21663" y="84907"/>
                  </a:lnTo>
                  <a:close/>
                </a:path>
                <a:path w="102234" h="158115">
                  <a:moveTo>
                    <a:pt x="24684" y="82517"/>
                  </a:moveTo>
                  <a:lnTo>
                    <a:pt x="24509" y="86400"/>
                  </a:lnTo>
                  <a:lnTo>
                    <a:pt x="42910" y="97495"/>
                  </a:lnTo>
                  <a:lnTo>
                    <a:pt x="60453" y="109579"/>
                  </a:lnTo>
                  <a:lnTo>
                    <a:pt x="91473" y="134885"/>
                  </a:lnTo>
                  <a:lnTo>
                    <a:pt x="97588" y="140707"/>
                  </a:lnTo>
                  <a:lnTo>
                    <a:pt x="99787" y="142644"/>
                  </a:lnTo>
                  <a:lnTo>
                    <a:pt x="102133" y="144383"/>
                  </a:lnTo>
                  <a:lnTo>
                    <a:pt x="100457" y="142058"/>
                  </a:lnTo>
                  <a:lnTo>
                    <a:pt x="98614" y="139880"/>
                  </a:lnTo>
                  <a:lnTo>
                    <a:pt x="96593" y="137870"/>
                  </a:lnTo>
                  <a:lnTo>
                    <a:pt x="92625" y="133713"/>
                  </a:lnTo>
                  <a:lnTo>
                    <a:pt x="62162" y="107351"/>
                  </a:lnTo>
                  <a:lnTo>
                    <a:pt x="26445" y="83462"/>
                  </a:lnTo>
                  <a:lnTo>
                    <a:pt x="24684" y="82517"/>
                  </a:lnTo>
                  <a:close/>
                </a:path>
                <a:path w="102234" h="158115">
                  <a:moveTo>
                    <a:pt x="21699" y="80916"/>
                  </a:moveTo>
                  <a:lnTo>
                    <a:pt x="21663" y="84907"/>
                  </a:lnTo>
                  <a:lnTo>
                    <a:pt x="24509" y="86400"/>
                  </a:lnTo>
                  <a:lnTo>
                    <a:pt x="24684" y="82517"/>
                  </a:lnTo>
                  <a:lnTo>
                    <a:pt x="21699" y="80916"/>
                  </a:lnTo>
                  <a:close/>
                </a:path>
                <a:path w="102234" h="158115">
                  <a:moveTo>
                    <a:pt x="21943" y="71459"/>
                  </a:moveTo>
                  <a:lnTo>
                    <a:pt x="16856" y="72308"/>
                  </a:lnTo>
                  <a:lnTo>
                    <a:pt x="6376" y="73201"/>
                  </a:lnTo>
                  <a:lnTo>
                    <a:pt x="0" y="73840"/>
                  </a:lnTo>
                  <a:lnTo>
                    <a:pt x="5853" y="76615"/>
                  </a:lnTo>
                  <a:lnTo>
                    <a:pt x="21663" y="84907"/>
                  </a:lnTo>
                  <a:lnTo>
                    <a:pt x="21699" y="80916"/>
                  </a:lnTo>
                  <a:lnTo>
                    <a:pt x="14094" y="76835"/>
                  </a:lnTo>
                  <a:lnTo>
                    <a:pt x="7518" y="76835"/>
                  </a:lnTo>
                  <a:lnTo>
                    <a:pt x="7518" y="73306"/>
                  </a:lnTo>
                  <a:lnTo>
                    <a:pt x="21874" y="73306"/>
                  </a:lnTo>
                  <a:lnTo>
                    <a:pt x="21943" y="71459"/>
                  </a:lnTo>
                  <a:close/>
                </a:path>
                <a:path w="102234" h="158115">
                  <a:moveTo>
                    <a:pt x="24978" y="74828"/>
                  </a:moveTo>
                  <a:lnTo>
                    <a:pt x="21826" y="75349"/>
                  </a:lnTo>
                  <a:lnTo>
                    <a:pt x="21699" y="80916"/>
                  </a:lnTo>
                  <a:lnTo>
                    <a:pt x="24684" y="82517"/>
                  </a:lnTo>
                  <a:lnTo>
                    <a:pt x="24978" y="74828"/>
                  </a:lnTo>
                  <a:close/>
                </a:path>
                <a:path w="102234" h="158115">
                  <a:moveTo>
                    <a:pt x="7518" y="73306"/>
                  </a:moveTo>
                  <a:lnTo>
                    <a:pt x="7518" y="76835"/>
                  </a:lnTo>
                  <a:lnTo>
                    <a:pt x="13213" y="76362"/>
                  </a:lnTo>
                  <a:lnTo>
                    <a:pt x="7518" y="73306"/>
                  </a:lnTo>
                  <a:close/>
                </a:path>
                <a:path w="102234" h="158115">
                  <a:moveTo>
                    <a:pt x="13213" y="76362"/>
                  </a:moveTo>
                  <a:lnTo>
                    <a:pt x="7518" y="76835"/>
                  </a:lnTo>
                  <a:lnTo>
                    <a:pt x="14094" y="76835"/>
                  </a:lnTo>
                  <a:lnTo>
                    <a:pt x="13213" y="76362"/>
                  </a:lnTo>
                  <a:close/>
                </a:path>
                <a:path w="102234" h="158115">
                  <a:moveTo>
                    <a:pt x="21874" y="73306"/>
                  </a:moveTo>
                  <a:lnTo>
                    <a:pt x="7518" y="73306"/>
                  </a:lnTo>
                  <a:lnTo>
                    <a:pt x="13213" y="76362"/>
                  </a:lnTo>
                  <a:lnTo>
                    <a:pt x="18192" y="75949"/>
                  </a:lnTo>
                  <a:lnTo>
                    <a:pt x="21826" y="75349"/>
                  </a:lnTo>
                  <a:lnTo>
                    <a:pt x="21874" y="73306"/>
                  </a:lnTo>
                  <a:close/>
                </a:path>
                <a:path w="102234" h="158115">
                  <a:moveTo>
                    <a:pt x="25079" y="70936"/>
                  </a:moveTo>
                  <a:lnTo>
                    <a:pt x="21943" y="71459"/>
                  </a:lnTo>
                  <a:lnTo>
                    <a:pt x="21826" y="75349"/>
                  </a:lnTo>
                  <a:lnTo>
                    <a:pt x="24978" y="74828"/>
                  </a:lnTo>
                  <a:lnTo>
                    <a:pt x="25079" y="70936"/>
                  </a:lnTo>
                  <a:close/>
                </a:path>
                <a:path w="102234" h="158115">
                  <a:moveTo>
                    <a:pt x="66393" y="3947"/>
                  </a:moveTo>
                  <a:lnTo>
                    <a:pt x="51275" y="3947"/>
                  </a:lnTo>
                  <a:lnTo>
                    <a:pt x="60581" y="6760"/>
                  </a:lnTo>
                  <a:lnTo>
                    <a:pt x="67935" y="12723"/>
                  </a:lnTo>
                  <a:lnTo>
                    <a:pt x="72650" y="21020"/>
                  </a:lnTo>
                  <a:lnTo>
                    <a:pt x="74039" y="30836"/>
                  </a:lnTo>
                  <a:lnTo>
                    <a:pt x="70958" y="41846"/>
                  </a:lnTo>
                  <a:lnTo>
                    <a:pt x="37420" y="68024"/>
                  </a:lnTo>
                  <a:lnTo>
                    <a:pt x="25079" y="70936"/>
                  </a:lnTo>
                  <a:lnTo>
                    <a:pt x="24978" y="74828"/>
                  </a:lnTo>
                  <a:lnTo>
                    <a:pt x="63160" y="60218"/>
                  </a:lnTo>
                  <a:lnTo>
                    <a:pt x="68406" y="54103"/>
                  </a:lnTo>
                  <a:lnTo>
                    <a:pt x="74081" y="47736"/>
                  </a:lnTo>
                  <a:lnTo>
                    <a:pt x="77536" y="39632"/>
                  </a:lnTo>
                  <a:lnTo>
                    <a:pt x="78217" y="31056"/>
                  </a:lnTo>
                  <a:lnTo>
                    <a:pt x="78521" y="23245"/>
                  </a:lnTo>
                  <a:lnTo>
                    <a:pt x="75913" y="15612"/>
                  </a:lnTo>
                  <a:lnTo>
                    <a:pt x="70908" y="9706"/>
                  </a:lnTo>
                  <a:lnTo>
                    <a:pt x="66393" y="3947"/>
                  </a:lnTo>
                  <a:close/>
                </a:path>
                <a:path w="102234" h="158115">
                  <a:moveTo>
                    <a:pt x="51590" y="0"/>
                  </a:moveTo>
                  <a:lnTo>
                    <a:pt x="25172" y="28376"/>
                  </a:lnTo>
                  <a:lnTo>
                    <a:pt x="22224" y="65045"/>
                  </a:lnTo>
                  <a:lnTo>
                    <a:pt x="21943" y="71459"/>
                  </a:lnTo>
                  <a:lnTo>
                    <a:pt x="25079" y="70936"/>
                  </a:lnTo>
                  <a:lnTo>
                    <a:pt x="25324" y="55381"/>
                  </a:lnTo>
                  <a:lnTo>
                    <a:pt x="25829" y="47736"/>
                  </a:lnTo>
                  <a:lnTo>
                    <a:pt x="39517" y="7392"/>
                  </a:lnTo>
                  <a:lnTo>
                    <a:pt x="51275" y="3947"/>
                  </a:lnTo>
                  <a:lnTo>
                    <a:pt x="66393" y="3947"/>
                  </a:lnTo>
                  <a:lnTo>
                    <a:pt x="66196" y="3696"/>
                  </a:lnTo>
                  <a:lnTo>
                    <a:pt x="59118" y="136"/>
                  </a:lnTo>
                  <a:lnTo>
                    <a:pt x="51590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" name="object 88"/>
            <p:cNvSpPr/>
            <p:nvPr/>
          </p:nvSpPr>
          <p:spPr>
            <a:xfrm>
              <a:off x="14889456" y="7447312"/>
              <a:ext cx="300990" cy="302895"/>
            </a:xfrm>
            <a:custGeom>
              <a:avLst/>
              <a:gdLst/>
              <a:ahLst/>
              <a:cxnLst/>
              <a:rect l="l" t="t" r="r" b="b"/>
              <a:pathLst>
                <a:path w="300990" h="302895">
                  <a:moveTo>
                    <a:pt x="209820" y="11455"/>
                  </a:moveTo>
                  <a:lnTo>
                    <a:pt x="181173" y="42830"/>
                  </a:lnTo>
                  <a:lnTo>
                    <a:pt x="158131" y="73590"/>
                  </a:lnTo>
                  <a:lnTo>
                    <a:pt x="133041" y="114878"/>
                  </a:lnTo>
                  <a:lnTo>
                    <a:pt x="108334" y="168796"/>
                  </a:lnTo>
                  <a:lnTo>
                    <a:pt x="87930" y="235949"/>
                  </a:lnTo>
                  <a:lnTo>
                    <a:pt x="80190" y="280295"/>
                  </a:lnTo>
                  <a:lnTo>
                    <a:pt x="79677" y="284651"/>
                  </a:lnTo>
                  <a:lnTo>
                    <a:pt x="96478" y="292435"/>
                  </a:lnTo>
                  <a:lnTo>
                    <a:pt x="114012" y="298055"/>
                  </a:lnTo>
                  <a:lnTo>
                    <a:pt x="132075" y="301462"/>
                  </a:lnTo>
                  <a:lnTo>
                    <a:pt x="150460" y="302608"/>
                  </a:lnTo>
                  <a:lnTo>
                    <a:pt x="164395" y="301949"/>
                  </a:lnTo>
                  <a:lnTo>
                    <a:pt x="178306" y="299958"/>
                  </a:lnTo>
                  <a:lnTo>
                    <a:pt x="192106" y="296614"/>
                  </a:lnTo>
                  <a:lnTo>
                    <a:pt x="205705" y="291896"/>
                  </a:lnTo>
                  <a:lnTo>
                    <a:pt x="227682" y="278022"/>
                  </a:lnTo>
                  <a:lnTo>
                    <a:pt x="113613" y="278022"/>
                  </a:lnTo>
                  <a:lnTo>
                    <a:pt x="112776" y="277279"/>
                  </a:lnTo>
                  <a:lnTo>
                    <a:pt x="118524" y="270661"/>
                  </a:lnTo>
                  <a:lnTo>
                    <a:pt x="133623" y="256253"/>
                  </a:lnTo>
                  <a:lnTo>
                    <a:pt x="139989" y="251259"/>
                  </a:lnTo>
                  <a:lnTo>
                    <a:pt x="258617" y="251259"/>
                  </a:lnTo>
                  <a:lnTo>
                    <a:pt x="274243" y="233406"/>
                  </a:lnTo>
                  <a:lnTo>
                    <a:pt x="276928" y="227657"/>
                  </a:lnTo>
                  <a:lnTo>
                    <a:pt x="172083" y="227657"/>
                  </a:lnTo>
                  <a:lnTo>
                    <a:pt x="171454" y="226694"/>
                  </a:lnTo>
                  <a:lnTo>
                    <a:pt x="178041" y="220935"/>
                  </a:lnTo>
                  <a:lnTo>
                    <a:pt x="187129" y="215176"/>
                  </a:lnTo>
                  <a:lnTo>
                    <a:pt x="192344" y="211176"/>
                  </a:lnTo>
                  <a:lnTo>
                    <a:pt x="198375" y="208443"/>
                  </a:lnTo>
                  <a:lnTo>
                    <a:pt x="204773" y="207176"/>
                  </a:lnTo>
                  <a:lnTo>
                    <a:pt x="286496" y="207176"/>
                  </a:lnTo>
                  <a:lnTo>
                    <a:pt x="293486" y="192213"/>
                  </a:lnTo>
                  <a:lnTo>
                    <a:pt x="293715" y="190737"/>
                  </a:lnTo>
                  <a:lnTo>
                    <a:pt x="239547" y="190737"/>
                  </a:lnTo>
                  <a:lnTo>
                    <a:pt x="244709" y="186674"/>
                  </a:lnTo>
                  <a:lnTo>
                    <a:pt x="250708" y="183858"/>
                  </a:lnTo>
                  <a:lnTo>
                    <a:pt x="257085" y="182518"/>
                  </a:lnTo>
                  <a:lnTo>
                    <a:pt x="262991" y="179984"/>
                  </a:lnTo>
                  <a:lnTo>
                    <a:pt x="269326" y="178675"/>
                  </a:lnTo>
                  <a:lnTo>
                    <a:pt x="295591" y="178675"/>
                  </a:lnTo>
                  <a:lnTo>
                    <a:pt x="300634" y="146236"/>
                  </a:lnTo>
                  <a:lnTo>
                    <a:pt x="293898" y="103132"/>
                  </a:lnTo>
                  <a:lnTo>
                    <a:pt x="275040" y="63803"/>
                  </a:lnTo>
                  <a:lnTo>
                    <a:pt x="246274" y="31993"/>
                  </a:lnTo>
                  <a:lnTo>
                    <a:pt x="209820" y="11455"/>
                  </a:lnTo>
                  <a:close/>
                </a:path>
                <a:path w="300990" h="302895">
                  <a:moveTo>
                    <a:pt x="147308" y="0"/>
                  </a:moveTo>
                  <a:lnTo>
                    <a:pt x="109151" y="5517"/>
                  </a:lnTo>
                  <a:lnTo>
                    <a:pt x="72325" y="20816"/>
                  </a:lnTo>
                  <a:lnTo>
                    <a:pt x="40052" y="44015"/>
                  </a:lnTo>
                  <a:lnTo>
                    <a:pt x="15553" y="73233"/>
                  </a:lnTo>
                  <a:lnTo>
                    <a:pt x="0" y="116929"/>
                  </a:lnTo>
                  <a:lnTo>
                    <a:pt x="352" y="165445"/>
                  </a:lnTo>
                  <a:lnTo>
                    <a:pt x="14311" y="212838"/>
                  </a:lnTo>
                  <a:lnTo>
                    <a:pt x="39574" y="253165"/>
                  </a:lnTo>
                  <a:lnTo>
                    <a:pt x="78494" y="284001"/>
                  </a:lnTo>
                  <a:lnTo>
                    <a:pt x="78944" y="279813"/>
                  </a:lnTo>
                  <a:lnTo>
                    <a:pt x="80096" y="270347"/>
                  </a:lnTo>
                  <a:lnTo>
                    <a:pt x="94619" y="201089"/>
                  </a:lnTo>
                  <a:lnTo>
                    <a:pt x="119351" y="134917"/>
                  </a:lnTo>
                  <a:lnTo>
                    <a:pt x="142152" y="91876"/>
                  </a:lnTo>
                  <a:lnTo>
                    <a:pt x="169475" y="51694"/>
                  </a:lnTo>
                  <a:lnTo>
                    <a:pt x="196028" y="19986"/>
                  </a:lnTo>
                  <a:lnTo>
                    <a:pt x="205569" y="10083"/>
                  </a:lnTo>
                  <a:lnTo>
                    <a:pt x="198239" y="7884"/>
                  </a:lnTo>
                  <a:lnTo>
                    <a:pt x="190647" y="6460"/>
                  </a:lnTo>
                  <a:lnTo>
                    <a:pt x="182847" y="5905"/>
                  </a:lnTo>
                  <a:lnTo>
                    <a:pt x="182637" y="5800"/>
                  </a:lnTo>
                  <a:lnTo>
                    <a:pt x="174134" y="3220"/>
                  </a:lnTo>
                  <a:lnTo>
                    <a:pt x="165381" y="1412"/>
                  </a:lnTo>
                  <a:lnTo>
                    <a:pt x="156424" y="348"/>
                  </a:lnTo>
                  <a:lnTo>
                    <a:pt x="147308" y="0"/>
                  </a:lnTo>
                  <a:close/>
                </a:path>
                <a:path w="300990" h="302895">
                  <a:moveTo>
                    <a:pt x="258617" y="251259"/>
                  </a:moveTo>
                  <a:lnTo>
                    <a:pt x="141570" y="251259"/>
                  </a:lnTo>
                  <a:lnTo>
                    <a:pt x="142440" y="252191"/>
                  </a:lnTo>
                  <a:lnTo>
                    <a:pt x="136691" y="258924"/>
                  </a:lnTo>
                  <a:lnTo>
                    <a:pt x="128964" y="266180"/>
                  </a:lnTo>
                  <a:lnTo>
                    <a:pt x="124629" y="271091"/>
                  </a:lnTo>
                  <a:lnTo>
                    <a:pt x="119414" y="275101"/>
                  </a:lnTo>
                  <a:lnTo>
                    <a:pt x="113613" y="278022"/>
                  </a:lnTo>
                  <a:lnTo>
                    <a:pt x="227682" y="278022"/>
                  </a:lnTo>
                  <a:lnTo>
                    <a:pt x="244463" y="267429"/>
                  </a:lnTo>
                  <a:lnTo>
                    <a:pt x="258617" y="251259"/>
                  </a:lnTo>
                  <a:close/>
                </a:path>
                <a:path w="300990" h="302895">
                  <a:moveTo>
                    <a:pt x="286496" y="207176"/>
                  </a:moveTo>
                  <a:lnTo>
                    <a:pt x="204773" y="207176"/>
                  </a:lnTo>
                  <a:lnTo>
                    <a:pt x="200260" y="211846"/>
                  </a:lnTo>
                  <a:lnTo>
                    <a:pt x="195003" y="215710"/>
                  </a:lnTo>
                  <a:lnTo>
                    <a:pt x="189213" y="218579"/>
                  </a:lnTo>
                  <a:lnTo>
                    <a:pt x="184040" y="222569"/>
                  </a:lnTo>
                  <a:lnTo>
                    <a:pt x="178250" y="225637"/>
                  </a:lnTo>
                  <a:lnTo>
                    <a:pt x="172083" y="227657"/>
                  </a:lnTo>
                  <a:lnTo>
                    <a:pt x="276928" y="227657"/>
                  </a:lnTo>
                  <a:lnTo>
                    <a:pt x="286496" y="207176"/>
                  </a:lnTo>
                  <a:close/>
                </a:path>
                <a:path w="300990" h="302895">
                  <a:moveTo>
                    <a:pt x="295591" y="178675"/>
                  </a:moveTo>
                  <a:lnTo>
                    <a:pt x="275985" y="178675"/>
                  </a:lnTo>
                  <a:lnTo>
                    <a:pt x="267292" y="182911"/>
                  </a:lnTo>
                  <a:lnTo>
                    <a:pt x="258288" y="186343"/>
                  </a:lnTo>
                  <a:lnTo>
                    <a:pt x="249023" y="188957"/>
                  </a:lnTo>
                  <a:lnTo>
                    <a:pt x="239547" y="190737"/>
                  </a:lnTo>
                  <a:lnTo>
                    <a:pt x="293715" y="190737"/>
                  </a:lnTo>
                  <a:lnTo>
                    <a:pt x="295591" y="178675"/>
                  </a:lnTo>
                  <a:close/>
                </a:path>
              </a:pathLst>
            </a:custGeom>
            <a:solidFill>
              <a:srgbClr val="426B7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89"/>
            <p:cNvSpPr/>
            <p:nvPr/>
          </p:nvSpPr>
          <p:spPr>
            <a:xfrm>
              <a:off x="14967953" y="7457395"/>
              <a:ext cx="197485" cy="274955"/>
            </a:xfrm>
            <a:custGeom>
              <a:avLst/>
              <a:gdLst/>
              <a:ahLst/>
              <a:cxnLst/>
              <a:rect l="l" t="t" r="r" b="b"/>
              <a:pathLst>
                <a:path w="197484" h="274954">
                  <a:moveTo>
                    <a:pt x="63944" y="242112"/>
                  </a:moveTo>
                  <a:lnTo>
                    <a:pt x="63157" y="241211"/>
                  </a:lnTo>
                  <a:lnTo>
                    <a:pt x="62953" y="241185"/>
                  </a:lnTo>
                  <a:lnTo>
                    <a:pt x="61480" y="241185"/>
                  </a:lnTo>
                  <a:lnTo>
                    <a:pt x="55118" y="246176"/>
                  </a:lnTo>
                  <a:lnTo>
                    <a:pt x="40030" y="260591"/>
                  </a:lnTo>
                  <a:lnTo>
                    <a:pt x="34277" y="267208"/>
                  </a:lnTo>
                  <a:lnTo>
                    <a:pt x="35115" y="267944"/>
                  </a:lnTo>
                  <a:lnTo>
                    <a:pt x="40919" y="265023"/>
                  </a:lnTo>
                  <a:lnTo>
                    <a:pt x="46126" y="261010"/>
                  </a:lnTo>
                  <a:lnTo>
                    <a:pt x="50469" y="256108"/>
                  </a:lnTo>
                  <a:lnTo>
                    <a:pt x="58178" y="248843"/>
                  </a:lnTo>
                  <a:lnTo>
                    <a:pt x="63944" y="242112"/>
                  </a:lnTo>
                  <a:close/>
                </a:path>
                <a:path w="197484" h="274954">
                  <a:moveTo>
                    <a:pt x="126276" y="197104"/>
                  </a:moveTo>
                  <a:lnTo>
                    <a:pt x="119875" y="198361"/>
                  </a:lnTo>
                  <a:lnTo>
                    <a:pt x="113842" y="201104"/>
                  </a:lnTo>
                  <a:lnTo>
                    <a:pt x="108623" y="205105"/>
                  </a:lnTo>
                  <a:lnTo>
                    <a:pt x="99542" y="210858"/>
                  </a:lnTo>
                  <a:lnTo>
                    <a:pt x="92951" y="216611"/>
                  </a:lnTo>
                  <a:lnTo>
                    <a:pt x="93586" y="217576"/>
                  </a:lnTo>
                  <a:lnTo>
                    <a:pt x="99745" y="215557"/>
                  </a:lnTo>
                  <a:lnTo>
                    <a:pt x="105537" y="212496"/>
                  </a:lnTo>
                  <a:lnTo>
                    <a:pt x="110705" y="208508"/>
                  </a:lnTo>
                  <a:lnTo>
                    <a:pt x="116497" y="205638"/>
                  </a:lnTo>
                  <a:lnTo>
                    <a:pt x="121754" y="201777"/>
                  </a:lnTo>
                  <a:lnTo>
                    <a:pt x="126276" y="197104"/>
                  </a:lnTo>
                  <a:close/>
                </a:path>
                <a:path w="197484" h="274954">
                  <a:moveTo>
                    <a:pt x="131318" y="1371"/>
                  </a:moveTo>
                  <a:lnTo>
                    <a:pt x="99466" y="30721"/>
                  </a:lnTo>
                  <a:lnTo>
                    <a:pt x="76758" y="61328"/>
                  </a:lnTo>
                  <a:lnTo>
                    <a:pt x="51676" y="102997"/>
                  </a:lnTo>
                  <a:lnTo>
                    <a:pt x="27228" y="157467"/>
                  </a:lnTo>
                  <a:lnTo>
                    <a:pt x="7556" y="225336"/>
                  </a:lnTo>
                  <a:lnTo>
                    <a:pt x="0" y="273926"/>
                  </a:lnTo>
                  <a:lnTo>
                    <a:pt x="1181" y="274574"/>
                  </a:lnTo>
                  <a:lnTo>
                    <a:pt x="2946" y="260464"/>
                  </a:lnTo>
                  <a:lnTo>
                    <a:pt x="9436" y="225869"/>
                  </a:lnTo>
                  <a:lnTo>
                    <a:pt x="29832" y="158724"/>
                  </a:lnTo>
                  <a:lnTo>
                    <a:pt x="54546" y="104800"/>
                  </a:lnTo>
                  <a:lnTo>
                    <a:pt x="79629" y="63512"/>
                  </a:lnTo>
                  <a:lnTo>
                    <a:pt x="102666" y="32753"/>
                  </a:lnTo>
                  <a:lnTo>
                    <a:pt x="121437" y="11455"/>
                  </a:lnTo>
                  <a:lnTo>
                    <a:pt x="131318" y="1371"/>
                  </a:lnTo>
                  <a:close/>
                </a:path>
                <a:path w="197484" h="274954">
                  <a:moveTo>
                    <a:pt x="197485" y="168605"/>
                  </a:moveTo>
                  <a:lnTo>
                    <a:pt x="197205" y="168605"/>
                  </a:lnTo>
                  <a:lnTo>
                    <a:pt x="190830" y="168605"/>
                  </a:lnTo>
                  <a:lnTo>
                    <a:pt x="184492" y="169913"/>
                  </a:lnTo>
                  <a:lnTo>
                    <a:pt x="178587" y="172440"/>
                  </a:lnTo>
                  <a:lnTo>
                    <a:pt x="172212" y="173786"/>
                  </a:lnTo>
                  <a:lnTo>
                    <a:pt x="166204" y="176606"/>
                  </a:lnTo>
                  <a:lnTo>
                    <a:pt x="161048" y="180657"/>
                  </a:lnTo>
                  <a:lnTo>
                    <a:pt x="170522" y="178879"/>
                  </a:lnTo>
                  <a:lnTo>
                    <a:pt x="179781" y="176263"/>
                  </a:lnTo>
                  <a:lnTo>
                    <a:pt x="188785" y="172834"/>
                  </a:lnTo>
                  <a:lnTo>
                    <a:pt x="197485" y="168605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1" name="object 9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7768907" y="5457992"/>
              <a:ext cx="134184" cy="117598"/>
            </a:xfrm>
            <a:prstGeom prst="rect">
              <a:avLst/>
            </a:prstGeom>
          </p:spPr>
        </p:pic>
        <p:pic>
          <p:nvPicPr>
            <p:cNvPr id="62" name="object 9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7767556" y="8129358"/>
              <a:ext cx="135535" cy="137870"/>
            </a:xfrm>
            <a:prstGeom prst="rect">
              <a:avLst/>
            </a:prstGeom>
          </p:spPr>
        </p:pic>
        <p:pic>
          <p:nvPicPr>
            <p:cNvPr id="63" name="object 9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466865" y="5446900"/>
              <a:ext cx="130938" cy="128373"/>
            </a:xfrm>
            <a:prstGeom prst="rect">
              <a:avLst/>
            </a:prstGeom>
          </p:spPr>
        </p:pic>
        <p:sp>
          <p:nvSpPr>
            <p:cNvPr id="64" name="object 93"/>
            <p:cNvSpPr/>
            <p:nvPr/>
          </p:nvSpPr>
          <p:spPr>
            <a:xfrm>
              <a:off x="14624113" y="5572257"/>
              <a:ext cx="3157855" cy="2459355"/>
            </a:xfrm>
            <a:custGeom>
              <a:avLst/>
              <a:gdLst/>
              <a:ahLst/>
              <a:cxnLst/>
              <a:rect l="l" t="t" r="r" b="b"/>
              <a:pathLst>
                <a:path w="3157855" h="2459354">
                  <a:moveTo>
                    <a:pt x="2978023" y="1955"/>
                  </a:moveTo>
                  <a:lnTo>
                    <a:pt x="2941320" y="1447"/>
                  </a:lnTo>
                  <a:lnTo>
                    <a:pt x="1080185" y="0"/>
                  </a:lnTo>
                  <a:lnTo>
                    <a:pt x="0" y="1955"/>
                  </a:lnTo>
                  <a:lnTo>
                    <a:pt x="2362" y="2070"/>
                  </a:lnTo>
                  <a:lnTo>
                    <a:pt x="1897900" y="3898"/>
                  </a:lnTo>
                  <a:lnTo>
                    <a:pt x="2978023" y="1955"/>
                  </a:lnTo>
                  <a:close/>
                </a:path>
                <a:path w="3157855" h="2459354">
                  <a:moveTo>
                    <a:pt x="3157486" y="1069708"/>
                  </a:moveTo>
                  <a:lnTo>
                    <a:pt x="3155988" y="207518"/>
                  </a:lnTo>
                  <a:lnTo>
                    <a:pt x="3155543" y="180060"/>
                  </a:lnTo>
                  <a:lnTo>
                    <a:pt x="3155391" y="183184"/>
                  </a:lnTo>
                  <a:lnTo>
                    <a:pt x="3154819" y="254520"/>
                  </a:lnTo>
                  <a:lnTo>
                    <a:pt x="3153613" y="1569351"/>
                  </a:lnTo>
                  <a:lnTo>
                    <a:pt x="3155086" y="2431567"/>
                  </a:lnTo>
                  <a:lnTo>
                    <a:pt x="3155543" y="2459037"/>
                  </a:lnTo>
                  <a:lnTo>
                    <a:pt x="3155683" y="2455913"/>
                  </a:lnTo>
                  <a:lnTo>
                    <a:pt x="3156229" y="2384577"/>
                  </a:lnTo>
                  <a:lnTo>
                    <a:pt x="3157486" y="10697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65" name="object 10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5843725" y="4948296"/>
            <a:ext cx="1754278" cy="1636493"/>
          </a:xfrm>
          <a:prstGeom prst="rect">
            <a:avLst/>
          </a:prstGeom>
        </p:spPr>
      </p:pic>
      <p:pic>
        <p:nvPicPr>
          <p:cNvPr id="66" name="object 105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4049125" y="5210865"/>
            <a:ext cx="1370438" cy="1325163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49" y="572930"/>
            <a:ext cx="1652587" cy="160337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4169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1" t="13171"/>
          <a:stretch/>
        </p:blipFill>
        <p:spPr>
          <a:xfrm>
            <a:off x="6134100" y="971550"/>
            <a:ext cx="6057900" cy="5886450"/>
          </a:xfrm>
          <a:prstGeom prst="rect">
            <a:avLst/>
          </a:prstGeom>
        </p:spPr>
      </p:pic>
      <p:pic>
        <p:nvPicPr>
          <p:cNvPr id="5" name="Slid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685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7938"/>
            <a:ext cx="12161838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5349875"/>
            <a:ext cx="2895600" cy="15081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6132" y="167259"/>
            <a:ext cx="105167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ученического  самоуправления </a:t>
            </a:r>
          </a:p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системе государственно – общественного управления </a:t>
            </a:r>
          </a:p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 организацией </a:t>
            </a:r>
            <a:endParaRPr lang="ru-RU" sz="24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109"/>
          <p:cNvSpPr/>
          <p:nvPr/>
        </p:nvSpPr>
        <p:spPr>
          <a:xfrm>
            <a:off x="684681" y="1861712"/>
            <a:ext cx="10935818" cy="1774447"/>
          </a:xfrm>
          <a:custGeom>
            <a:avLst/>
            <a:gdLst/>
            <a:ahLst/>
            <a:cxnLst/>
            <a:rect l="l" t="t" r="r" b="b"/>
            <a:pathLst>
              <a:path w="13120369" h="2063114">
                <a:moveTo>
                  <a:pt x="418835" y="0"/>
                </a:moveTo>
                <a:lnTo>
                  <a:pt x="369991" y="2817"/>
                </a:lnTo>
                <a:lnTo>
                  <a:pt x="322801" y="11061"/>
                </a:lnTo>
                <a:lnTo>
                  <a:pt x="277581" y="24417"/>
                </a:lnTo>
                <a:lnTo>
                  <a:pt x="234643" y="42571"/>
                </a:lnTo>
                <a:lnTo>
                  <a:pt x="194304" y="65208"/>
                </a:lnTo>
                <a:lnTo>
                  <a:pt x="156876" y="92014"/>
                </a:lnTo>
                <a:lnTo>
                  <a:pt x="122675" y="122675"/>
                </a:lnTo>
                <a:lnTo>
                  <a:pt x="92014" y="156876"/>
                </a:lnTo>
                <a:lnTo>
                  <a:pt x="65208" y="194304"/>
                </a:lnTo>
                <a:lnTo>
                  <a:pt x="42571" y="234643"/>
                </a:lnTo>
                <a:lnTo>
                  <a:pt x="24417" y="277581"/>
                </a:lnTo>
                <a:lnTo>
                  <a:pt x="11061" y="322801"/>
                </a:lnTo>
                <a:lnTo>
                  <a:pt x="2817" y="369991"/>
                </a:lnTo>
                <a:lnTo>
                  <a:pt x="0" y="418835"/>
                </a:lnTo>
                <a:lnTo>
                  <a:pt x="0" y="1643929"/>
                </a:lnTo>
                <a:lnTo>
                  <a:pt x="2817" y="1692773"/>
                </a:lnTo>
                <a:lnTo>
                  <a:pt x="11061" y="1739962"/>
                </a:lnTo>
                <a:lnTo>
                  <a:pt x="24417" y="1785183"/>
                </a:lnTo>
                <a:lnTo>
                  <a:pt x="42571" y="1828120"/>
                </a:lnTo>
                <a:lnTo>
                  <a:pt x="65208" y="1868459"/>
                </a:lnTo>
                <a:lnTo>
                  <a:pt x="92014" y="1905887"/>
                </a:lnTo>
                <a:lnTo>
                  <a:pt x="122675" y="1940088"/>
                </a:lnTo>
                <a:lnTo>
                  <a:pt x="156876" y="1970749"/>
                </a:lnTo>
                <a:lnTo>
                  <a:pt x="194304" y="1997555"/>
                </a:lnTo>
                <a:lnTo>
                  <a:pt x="234643" y="2020192"/>
                </a:lnTo>
                <a:lnTo>
                  <a:pt x="277581" y="2038346"/>
                </a:lnTo>
                <a:lnTo>
                  <a:pt x="322801" y="2051702"/>
                </a:lnTo>
                <a:lnTo>
                  <a:pt x="369991" y="2059946"/>
                </a:lnTo>
                <a:lnTo>
                  <a:pt x="418835" y="2062764"/>
                </a:lnTo>
                <a:lnTo>
                  <a:pt x="12701183" y="2062764"/>
                </a:lnTo>
                <a:lnTo>
                  <a:pt x="12750028" y="2059946"/>
                </a:lnTo>
                <a:lnTo>
                  <a:pt x="12797217" y="2051702"/>
                </a:lnTo>
                <a:lnTo>
                  <a:pt x="12842438" y="2038346"/>
                </a:lnTo>
                <a:lnTo>
                  <a:pt x="12885375" y="2020192"/>
                </a:lnTo>
                <a:lnTo>
                  <a:pt x="12925714" y="1997555"/>
                </a:lnTo>
                <a:lnTo>
                  <a:pt x="12963142" y="1970749"/>
                </a:lnTo>
                <a:lnTo>
                  <a:pt x="12997343" y="1940088"/>
                </a:lnTo>
                <a:lnTo>
                  <a:pt x="13028004" y="1905887"/>
                </a:lnTo>
                <a:lnTo>
                  <a:pt x="13054810" y="1868459"/>
                </a:lnTo>
                <a:lnTo>
                  <a:pt x="13077447" y="1828120"/>
                </a:lnTo>
                <a:lnTo>
                  <a:pt x="13095601" y="1785183"/>
                </a:lnTo>
                <a:lnTo>
                  <a:pt x="13108957" y="1739962"/>
                </a:lnTo>
                <a:lnTo>
                  <a:pt x="13117201" y="1692773"/>
                </a:lnTo>
                <a:lnTo>
                  <a:pt x="13120019" y="1643929"/>
                </a:lnTo>
                <a:lnTo>
                  <a:pt x="13120019" y="418835"/>
                </a:lnTo>
                <a:lnTo>
                  <a:pt x="13117201" y="369991"/>
                </a:lnTo>
                <a:lnTo>
                  <a:pt x="13108957" y="322801"/>
                </a:lnTo>
                <a:lnTo>
                  <a:pt x="13095601" y="277581"/>
                </a:lnTo>
                <a:lnTo>
                  <a:pt x="13077447" y="234643"/>
                </a:lnTo>
                <a:lnTo>
                  <a:pt x="13054810" y="194304"/>
                </a:lnTo>
                <a:lnTo>
                  <a:pt x="13028004" y="156876"/>
                </a:lnTo>
                <a:lnTo>
                  <a:pt x="12997343" y="122675"/>
                </a:lnTo>
                <a:lnTo>
                  <a:pt x="12963142" y="92014"/>
                </a:lnTo>
                <a:lnTo>
                  <a:pt x="12925714" y="65208"/>
                </a:lnTo>
                <a:lnTo>
                  <a:pt x="12885375" y="42571"/>
                </a:lnTo>
                <a:lnTo>
                  <a:pt x="12842438" y="24417"/>
                </a:lnTo>
                <a:lnTo>
                  <a:pt x="12797217" y="11061"/>
                </a:lnTo>
                <a:lnTo>
                  <a:pt x="12750028" y="2817"/>
                </a:lnTo>
                <a:lnTo>
                  <a:pt x="12701183" y="0"/>
                </a:lnTo>
                <a:lnTo>
                  <a:pt x="418835" y="0"/>
                </a:lnTo>
                <a:close/>
              </a:path>
            </a:pathLst>
          </a:custGeom>
          <a:ln w="31412">
            <a:solidFill>
              <a:srgbClr val="DD3B3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6581" y="1964105"/>
            <a:ext cx="109358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9255" marR="5080" indent="3810" algn="just">
              <a:lnSpc>
                <a:spcPct val="100400"/>
              </a:lnSpc>
              <a:spcBef>
                <a:spcPts val="95"/>
              </a:spcBef>
            </a:pPr>
            <a:r>
              <a:rPr lang="ru-RU" sz="2400" b="1" spc="170" dirty="0" smtClean="0">
                <a:solidFill>
                  <a:srgbClr val="C00000"/>
                </a:solidFill>
                <a:latin typeface="Microsoft Sans Serif"/>
                <a:cs typeface="Microsoft Sans Serif"/>
              </a:rPr>
              <a:t>Ученическое самоуправление - это</a:t>
            </a:r>
            <a:r>
              <a:rPr lang="ru-RU" sz="2400" b="1" spc="125" dirty="0" smtClean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b="1" spc="180" dirty="0">
                <a:solidFill>
                  <a:srgbClr val="C00000"/>
                </a:solidFill>
                <a:latin typeface="Microsoft Sans Serif"/>
                <a:cs typeface="Microsoft Sans Serif"/>
              </a:rPr>
              <a:t>право,</a:t>
            </a:r>
            <a:r>
              <a:rPr lang="ru-RU" sz="2400" b="1" spc="1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b="1" spc="185" dirty="0">
                <a:solidFill>
                  <a:srgbClr val="C00000"/>
                </a:solidFill>
                <a:latin typeface="Microsoft Sans Serif"/>
                <a:cs typeface="Microsoft Sans Serif"/>
              </a:rPr>
              <a:t>которым</a:t>
            </a:r>
            <a:r>
              <a:rPr lang="ru-RU" sz="2400" b="1" spc="1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b="1" spc="165" dirty="0">
                <a:solidFill>
                  <a:srgbClr val="C00000"/>
                </a:solidFill>
                <a:latin typeface="Microsoft Sans Serif"/>
                <a:cs typeface="Microsoft Sans Serif"/>
              </a:rPr>
              <a:t>обладают</a:t>
            </a:r>
            <a:r>
              <a:rPr lang="ru-RU" sz="2400" b="1" spc="1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b="1" spc="195" dirty="0" smtClean="0">
                <a:solidFill>
                  <a:srgbClr val="C00000"/>
                </a:solidFill>
                <a:latin typeface="Microsoft Sans Serif"/>
                <a:cs typeface="Microsoft Sans Serif"/>
              </a:rPr>
              <a:t>в</a:t>
            </a:r>
            <a:r>
              <a:rPr lang="ru-RU" sz="2400" b="1" spc="130" dirty="0" smtClean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b="1" spc="210" dirty="0" smtClean="0">
                <a:solidFill>
                  <a:srgbClr val="C00000"/>
                </a:solidFill>
                <a:latin typeface="Microsoft Sans Serif"/>
                <a:cs typeface="Microsoft Sans Serif"/>
              </a:rPr>
              <a:t>школе абсолютно все</a:t>
            </a:r>
            <a:r>
              <a:rPr lang="ru-RU" sz="2400" b="1" spc="130" dirty="0" smtClean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b="1" spc="200" dirty="0">
                <a:solidFill>
                  <a:srgbClr val="C00000"/>
                </a:solidFill>
                <a:latin typeface="Microsoft Sans Serif"/>
                <a:cs typeface="Microsoft Sans Serif"/>
              </a:rPr>
              <a:t>обучающиеся, </a:t>
            </a:r>
            <a:r>
              <a:rPr lang="ru-RU" sz="2400" b="1" spc="240" dirty="0" smtClean="0">
                <a:solidFill>
                  <a:srgbClr val="C00000"/>
                </a:solidFill>
                <a:latin typeface="Microsoft Sans Serif"/>
                <a:cs typeface="Microsoft Sans Serif"/>
              </a:rPr>
              <a:t>право </a:t>
            </a:r>
            <a:r>
              <a:rPr lang="ru-RU" sz="2400" b="1" spc="160" dirty="0">
                <a:solidFill>
                  <a:srgbClr val="C00000"/>
                </a:solidFill>
                <a:latin typeface="Microsoft Sans Serif"/>
                <a:cs typeface="Microsoft Sans Serif"/>
              </a:rPr>
              <a:t>на </a:t>
            </a:r>
            <a:r>
              <a:rPr lang="ru-RU" sz="2400" b="1" spc="170" dirty="0">
                <a:solidFill>
                  <a:srgbClr val="C00000"/>
                </a:solidFill>
                <a:latin typeface="Microsoft Sans Serif"/>
                <a:cs typeface="Microsoft Sans Serif"/>
              </a:rPr>
              <a:t>учет </a:t>
            </a:r>
            <a:r>
              <a:rPr lang="ru-RU" sz="2400" b="1" spc="254" dirty="0">
                <a:solidFill>
                  <a:srgbClr val="C00000"/>
                </a:solidFill>
                <a:latin typeface="Microsoft Sans Serif"/>
                <a:cs typeface="Microsoft Sans Serif"/>
              </a:rPr>
              <a:t>их </a:t>
            </a:r>
            <a:r>
              <a:rPr lang="ru-RU" sz="2400" b="1" spc="165" dirty="0">
                <a:solidFill>
                  <a:srgbClr val="C00000"/>
                </a:solidFill>
                <a:latin typeface="Microsoft Sans Serif"/>
                <a:cs typeface="Microsoft Sans Serif"/>
              </a:rPr>
              <a:t>мнения </a:t>
            </a:r>
            <a:r>
              <a:rPr lang="ru-RU" sz="2400" b="1" spc="195" dirty="0">
                <a:solidFill>
                  <a:srgbClr val="C00000"/>
                </a:solidFill>
                <a:latin typeface="Microsoft Sans Serif"/>
                <a:cs typeface="Microsoft Sans Serif"/>
              </a:rPr>
              <a:t>в </a:t>
            </a:r>
            <a:r>
              <a:rPr lang="ru-RU" sz="2400" b="1" spc="220" dirty="0">
                <a:solidFill>
                  <a:srgbClr val="C00000"/>
                </a:solidFill>
                <a:latin typeface="Microsoft Sans Serif"/>
                <a:cs typeface="Microsoft Sans Serif"/>
              </a:rPr>
              <a:t>управлении </a:t>
            </a:r>
            <a:r>
              <a:rPr lang="ru-RU" sz="2400" b="1" spc="215" dirty="0">
                <a:solidFill>
                  <a:srgbClr val="C00000"/>
                </a:solidFill>
                <a:latin typeface="Microsoft Sans Serif"/>
                <a:cs typeface="Microsoft Sans Serif"/>
              </a:rPr>
              <a:t>той </a:t>
            </a:r>
            <a:r>
              <a:rPr lang="ru-RU" sz="2400" b="1" spc="2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b="1" spc="195" dirty="0">
                <a:solidFill>
                  <a:srgbClr val="C00000"/>
                </a:solidFill>
                <a:latin typeface="Microsoft Sans Serif"/>
                <a:cs typeface="Microsoft Sans Serif"/>
              </a:rPr>
              <a:t>образовательной</a:t>
            </a:r>
            <a:r>
              <a:rPr lang="ru-RU" sz="2400" b="1" spc="114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b="1" spc="175" dirty="0">
                <a:solidFill>
                  <a:srgbClr val="C00000"/>
                </a:solidFill>
                <a:latin typeface="Microsoft Sans Serif"/>
                <a:cs typeface="Microsoft Sans Serif"/>
              </a:rPr>
              <a:t>организацией,</a:t>
            </a:r>
            <a:r>
              <a:rPr lang="ru-RU" sz="2400" b="1" spc="114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b="1" spc="135" dirty="0">
                <a:solidFill>
                  <a:srgbClr val="C00000"/>
                </a:solidFill>
                <a:latin typeface="Microsoft Sans Serif"/>
                <a:cs typeface="Microsoft Sans Serif"/>
              </a:rPr>
              <a:t>где</a:t>
            </a:r>
            <a:r>
              <a:rPr lang="ru-RU" sz="2400" b="1" spc="114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b="1" spc="270" dirty="0">
                <a:solidFill>
                  <a:srgbClr val="C00000"/>
                </a:solidFill>
                <a:latin typeface="Microsoft Sans Serif"/>
                <a:cs typeface="Microsoft Sans Serif"/>
              </a:rPr>
              <a:t>они</a:t>
            </a:r>
            <a:r>
              <a:rPr lang="ru-RU" sz="2400" b="1" spc="1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b="1" spc="165" dirty="0" smtClean="0">
                <a:solidFill>
                  <a:srgbClr val="C00000"/>
                </a:solidFill>
                <a:latin typeface="Microsoft Sans Serif"/>
                <a:cs typeface="Microsoft Sans Serif"/>
              </a:rPr>
              <a:t>обучаются и выстраивают свои взаимоотношения.</a:t>
            </a:r>
            <a:endParaRPr lang="ru-RU" sz="2400" b="1" dirty="0">
              <a:solidFill>
                <a:srgbClr val="C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6132" y="3973276"/>
            <a:ext cx="107643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034" algn="just"/>
            <a:r>
              <a:rPr lang="ru-RU" i="1" spc="18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i="1" spc="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spc="180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соответствии</a:t>
            </a:r>
            <a:r>
              <a:rPr lang="ru-RU" i="1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spc="22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i="1" spc="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spc="13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Федеральным</a:t>
            </a:r>
            <a:r>
              <a:rPr lang="ru-RU" i="1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spc="145" dirty="0">
                <a:latin typeface="Arial" panose="020B0604020202020204" pitchFamily="34" charset="0"/>
                <a:cs typeface="Arial" panose="020B0604020202020204" pitchFamily="34" charset="0"/>
              </a:rPr>
              <a:t>законом</a:t>
            </a:r>
            <a:r>
              <a:rPr lang="ru-RU" i="1" spc="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spc="175" dirty="0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i="1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29.12.2012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spc="145" dirty="0" smtClean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i="1" spc="130" dirty="0">
                <a:latin typeface="Arial" panose="020B0604020202020204" pitchFamily="34" charset="0"/>
                <a:cs typeface="Arial" panose="020B0604020202020204" pitchFamily="34" charset="0"/>
              </a:rPr>
              <a:t>273-ФЗ </a:t>
            </a:r>
            <a:r>
              <a:rPr lang="ru-RU" i="1" spc="155" dirty="0">
                <a:latin typeface="Arial" panose="020B0604020202020204" pitchFamily="34" charset="0"/>
                <a:cs typeface="Arial" panose="020B0604020202020204" pitchFamily="34" charset="0"/>
              </a:rPr>
              <a:t>«Об </a:t>
            </a:r>
            <a:r>
              <a:rPr lang="ru-RU" i="1" spc="195" dirty="0">
                <a:latin typeface="Arial" panose="020B0604020202020204" pitchFamily="34" charset="0"/>
                <a:cs typeface="Arial" panose="020B0604020202020204" pitchFamily="34" charset="0"/>
              </a:rPr>
              <a:t>образовании </a:t>
            </a:r>
            <a:r>
              <a:rPr lang="ru-RU" i="1" spc="175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i="1" spc="204" dirty="0">
                <a:latin typeface="Arial" panose="020B0604020202020204" pitchFamily="34" charset="0"/>
                <a:cs typeface="Arial" panose="020B0604020202020204" pitchFamily="34" charset="0"/>
              </a:rPr>
              <a:t>Российской </a:t>
            </a:r>
            <a:r>
              <a:rPr lang="ru-RU" i="1" spc="150" dirty="0">
                <a:latin typeface="Arial" panose="020B0604020202020204" pitchFamily="34" charset="0"/>
                <a:cs typeface="Arial" panose="020B0604020202020204" pitchFamily="34" charset="0"/>
              </a:rPr>
              <a:t>Федерации» </a:t>
            </a:r>
            <a:r>
              <a:rPr lang="ru-RU" i="1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spc="204" dirty="0">
                <a:latin typeface="Arial" panose="020B0604020202020204" pitchFamily="34" charset="0"/>
                <a:cs typeface="Arial" panose="020B0604020202020204" pitchFamily="34" charset="0"/>
              </a:rPr>
              <a:t>обучающиеся </a:t>
            </a:r>
            <a:r>
              <a:rPr lang="ru-RU" i="1" spc="140" dirty="0">
                <a:latin typeface="Arial" panose="020B0604020202020204" pitchFamily="34" charset="0"/>
                <a:cs typeface="Arial" panose="020B0604020202020204" pitchFamily="34" charset="0"/>
              </a:rPr>
              <a:t>имеют </a:t>
            </a:r>
            <a:r>
              <a:rPr lang="ru-RU" i="1" spc="215" dirty="0">
                <a:latin typeface="Arial" panose="020B0604020202020204" pitchFamily="34" charset="0"/>
                <a:cs typeface="Arial" panose="020B0604020202020204" pitchFamily="34" charset="0"/>
              </a:rPr>
              <a:t>право </a:t>
            </a:r>
            <a:r>
              <a:rPr lang="ru-RU" i="1" spc="15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i="1" spc="170" dirty="0"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  <a:r>
              <a:rPr lang="ru-RU" i="1" spc="175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i="1" spc="200" dirty="0">
                <a:latin typeface="Arial" panose="020B0604020202020204" pitchFamily="34" charset="0"/>
                <a:cs typeface="Arial" panose="020B0604020202020204" pitchFamily="34" charset="0"/>
              </a:rPr>
              <a:t>управлении </a:t>
            </a:r>
            <a:r>
              <a:rPr lang="ru-RU" i="1" spc="2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spc="175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образовательной организацией в </a:t>
            </a:r>
            <a:r>
              <a:rPr lang="ru-RU" i="1" spc="145" dirty="0">
                <a:latin typeface="Arial" panose="020B0604020202020204" pitchFamily="34" charset="0"/>
                <a:cs typeface="Arial" panose="020B0604020202020204" pitchFamily="34" charset="0"/>
              </a:rPr>
              <a:t>порядке, </a:t>
            </a:r>
            <a:r>
              <a:rPr lang="ru-RU" i="1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spc="170" dirty="0">
                <a:latin typeface="Arial" panose="020B0604020202020204" pitchFamily="34" charset="0"/>
                <a:cs typeface="Arial" panose="020B0604020202020204" pitchFamily="34" charset="0"/>
              </a:rPr>
              <a:t>установленном </a:t>
            </a:r>
            <a:r>
              <a:rPr lang="ru-RU" i="1" spc="120" dirty="0">
                <a:latin typeface="Arial" panose="020B0604020202020204" pitchFamily="34" charset="0"/>
                <a:cs typeface="Arial" panose="020B0604020202020204" pitchFamily="34" charset="0"/>
              </a:rPr>
              <a:t>ее </a:t>
            </a:r>
            <a:r>
              <a:rPr lang="ru-RU" i="1" spc="145" dirty="0">
                <a:latin typeface="Arial" panose="020B0604020202020204" pitchFamily="34" charset="0"/>
                <a:cs typeface="Arial" panose="020B0604020202020204" pitchFamily="34" charset="0"/>
              </a:rPr>
              <a:t>уставом (статья </a:t>
            </a:r>
            <a:r>
              <a:rPr lang="ru-RU" i="1" spc="265" dirty="0">
                <a:latin typeface="Arial" panose="020B0604020202020204" pitchFamily="34" charset="0"/>
                <a:cs typeface="Arial" panose="020B0604020202020204" pitchFamily="34" charset="0"/>
              </a:rPr>
              <a:t>34 </a:t>
            </a:r>
            <a:r>
              <a:rPr lang="ru-RU" i="1" spc="204" dirty="0">
                <a:latin typeface="Arial" panose="020B0604020202020204" pitchFamily="34" charset="0"/>
                <a:cs typeface="Arial" panose="020B0604020202020204" pitchFamily="34" charset="0"/>
              </a:rPr>
              <a:t>пункт </a:t>
            </a:r>
            <a:r>
              <a:rPr lang="ru-RU" i="1" spc="-50" dirty="0">
                <a:latin typeface="Arial" panose="020B0604020202020204" pitchFamily="34" charset="0"/>
                <a:cs typeface="Arial" panose="020B0604020202020204" pitchFamily="34" charset="0"/>
              </a:rPr>
              <a:t>17). </a:t>
            </a:r>
            <a:r>
              <a:rPr lang="ru-RU" i="1" spc="145" dirty="0"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i="1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spc="215" dirty="0">
                <a:latin typeface="Arial" panose="020B0604020202020204" pitchFamily="34" charset="0"/>
                <a:cs typeface="Arial" panose="020B0604020202020204" pitchFamily="34" charset="0"/>
              </a:rPr>
              <a:t>право </a:t>
            </a:r>
            <a:r>
              <a:rPr lang="ru-RU" i="1" spc="204" dirty="0">
                <a:latin typeface="Arial" panose="020B0604020202020204" pitchFamily="34" charset="0"/>
                <a:cs typeface="Arial" panose="020B0604020202020204" pitchFamily="34" charset="0"/>
              </a:rPr>
              <a:t>обучающиеся </a:t>
            </a:r>
            <a:r>
              <a:rPr lang="ru-RU" i="1" spc="175" dirty="0">
                <a:latin typeface="Arial" panose="020B0604020202020204" pitchFamily="34" charset="0"/>
                <a:cs typeface="Arial" panose="020B0604020202020204" pitchFamily="34" charset="0"/>
              </a:rPr>
              <a:t>могут </a:t>
            </a:r>
            <a:r>
              <a:rPr lang="ru-RU" i="1" spc="150" dirty="0">
                <a:latin typeface="Arial" panose="020B0604020202020204" pitchFamily="34" charset="0"/>
                <a:cs typeface="Arial" panose="020B0604020202020204" pitchFamily="34" charset="0"/>
              </a:rPr>
              <a:t>реализовать </a:t>
            </a:r>
            <a:r>
              <a:rPr lang="ru-RU" i="1" spc="155" dirty="0"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ru-RU" i="1" spc="160" dirty="0">
                <a:latin typeface="Arial" panose="020B0604020202020204" pitchFamily="34" charset="0"/>
                <a:cs typeface="Arial" panose="020B0604020202020204" pitchFamily="34" charset="0"/>
              </a:rPr>
              <a:t>систему </a:t>
            </a:r>
            <a:r>
              <a:rPr lang="ru-RU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spc="190" dirty="0">
                <a:latin typeface="Arial" panose="020B0604020202020204" pitchFamily="34" charset="0"/>
                <a:cs typeface="Arial" panose="020B0604020202020204" pitchFamily="34" charset="0"/>
              </a:rPr>
              <a:t>ученического</a:t>
            </a:r>
            <a:r>
              <a:rPr lang="ru-RU" i="1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spc="150" dirty="0">
                <a:latin typeface="Arial" panose="020B0604020202020204" pitchFamily="34" charset="0"/>
                <a:cs typeface="Arial" panose="020B0604020202020204" pitchFamily="34" charset="0"/>
              </a:rPr>
              <a:t>самоуправления,</a:t>
            </a:r>
            <a:r>
              <a:rPr lang="ru-RU" i="1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spc="85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i="1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spc="175" dirty="0">
                <a:latin typeface="Arial" panose="020B0604020202020204" pitchFamily="34" charset="0"/>
                <a:cs typeface="Arial" panose="020B0604020202020204" pitchFamily="34" charset="0"/>
              </a:rPr>
              <a:t>именно</a:t>
            </a:r>
            <a:r>
              <a:rPr lang="ru-RU" i="1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spc="155" dirty="0">
                <a:latin typeface="Arial" panose="020B0604020202020204" pitchFamily="34" charset="0"/>
                <a:cs typeface="Arial" panose="020B0604020202020204" pitchFamily="34" charset="0"/>
              </a:rPr>
              <a:t>через</a:t>
            </a:r>
            <a:r>
              <a:rPr lang="ru-RU" i="1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spc="150" dirty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i="1" spc="-7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spc="240" dirty="0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i="1" spc="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spc="180" dirty="0">
                <a:latin typeface="Arial" panose="020B0604020202020204" pitchFamily="34" charset="0"/>
                <a:cs typeface="Arial" panose="020B0604020202020204" pitchFamily="34" charset="0"/>
              </a:rPr>
              <a:t>инициативе</a:t>
            </a:r>
            <a:r>
              <a:rPr lang="ru-RU" i="1" spc="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spc="215" dirty="0">
                <a:latin typeface="Arial" panose="020B0604020202020204" pitchFamily="34" charset="0"/>
                <a:cs typeface="Arial" panose="020B0604020202020204" pitchFamily="34" charset="0"/>
              </a:rPr>
              <a:t>обучающихся</a:t>
            </a:r>
            <a:r>
              <a:rPr lang="ru-RU" i="1" spc="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spc="150" dirty="0">
                <a:latin typeface="Arial" panose="020B0604020202020204" pitchFamily="34" charset="0"/>
                <a:cs typeface="Arial" panose="020B0604020202020204" pitchFamily="34" charset="0"/>
              </a:rPr>
              <a:t>совета</a:t>
            </a:r>
            <a:r>
              <a:rPr lang="ru-RU" i="1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spc="215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обучающихся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spc="90" dirty="0" smtClean="0">
                <a:latin typeface="Arial" panose="020B0604020202020204" pitchFamily="34" charset="0"/>
                <a:cs typeface="Arial" panose="020B0604020202020204" pitchFamily="34" charset="0"/>
              </a:rPr>
              <a:t>(ст</a:t>
            </a:r>
            <a:r>
              <a:rPr lang="ru-RU" i="1" spc="9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i="1" spc="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spc="210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ru-RU" i="1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spc="55" dirty="0">
                <a:latin typeface="Arial" panose="020B0604020202020204" pitchFamily="34" charset="0"/>
                <a:cs typeface="Arial" panose="020B0604020202020204" pitchFamily="34" charset="0"/>
              </a:rPr>
              <a:t>п.</a:t>
            </a:r>
            <a:r>
              <a:rPr lang="ru-RU" i="1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spc="28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i="1" spc="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spc="165" dirty="0">
                <a:latin typeface="Arial" panose="020B0604020202020204" pitchFamily="34" charset="0"/>
                <a:cs typeface="Arial" panose="020B0604020202020204" pitchFamily="34" charset="0"/>
              </a:rPr>
              <a:t>Федерального</a:t>
            </a:r>
            <a:r>
              <a:rPr lang="ru-RU" i="1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spc="140" dirty="0">
                <a:latin typeface="Arial" panose="020B0604020202020204" pitchFamily="34" charset="0"/>
                <a:cs typeface="Arial" panose="020B0604020202020204" pitchFamily="34" charset="0"/>
              </a:rPr>
              <a:t>закона</a:t>
            </a:r>
            <a:r>
              <a:rPr lang="ru-RU" i="1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spc="175" dirty="0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i="1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spc="-15" dirty="0">
                <a:latin typeface="Arial" panose="020B0604020202020204" pitchFamily="34" charset="0"/>
                <a:cs typeface="Arial" panose="020B0604020202020204" pitchFamily="34" charset="0"/>
              </a:rPr>
              <a:t>29.12.2012</a:t>
            </a:r>
            <a:r>
              <a:rPr lang="ru-RU" i="1" spc="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spc="145" dirty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i="1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spc="130" dirty="0" smtClean="0">
                <a:latin typeface="Arial" panose="020B0604020202020204" pitchFamily="34" charset="0"/>
                <a:cs typeface="Arial" panose="020B0604020202020204" pitchFamily="34" charset="0"/>
              </a:rPr>
              <a:t>273-ФЗ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spc="155" dirty="0" smtClean="0">
                <a:latin typeface="Arial" panose="020B0604020202020204" pitchFamily="34" charset="0"/>
                <a:cs typeface="Arial" panose="020B0604020202020204" pitchFamily="34" charset="0"/>
              </a:rPr>
              <a:t>«Об</a:t>
            </a:r>
            <a:r>
              <a:rPr lang="ru-RU" i="1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spc="195" dirty="0">
                <a:latin typeface="Arial" panose="020B0604020202020204" pitchFamily="34" charset="0"/>
                <a:cs typeface="Arial" panose="020B0604020202020204" pitchFamily="34" charset="0"/>
              </a:rPr>
              <a:t>образовании</a:t>
            </a:r>
            <a:r>
              <a:rPr lang="ru-RU" i="1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spc="175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i="1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spc="204" dirty="0">
                <a:latin typeface="Arial" panose="020B0604020202020204" pitchFamily="34" charset="0"/>
                <a:cs typeface="Arial" panose="020B0604020202020204" pitchFamily="34" charset="0"/>
              </a:rPr>
              <a:t>Российской</a:t>
            </a:r>
            <a:r>
              <a:rPr lang="ru-RU" i="1" spc="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spc="145" dirty="0">
                <a:latin typeface="Arial" panose="020B0604020202020204" pitchFamily="34" charset="0"/>
                <a:cs typeface="Arial" panose="020B0604020202020204" pitchFamily="34" charset="0"/>
              </a:rPr>
              <a:t>Федерации»).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25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1212</Words>
  <Application>Microsoft Office PowerPoint</Application>
  <PresentationFormat>Произвольный</PresentationFormat>
  <Paragraphs>117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права обучающихся на участие в соуправлении  общеобразовательной  организацией (учет  мнения обучающихся)</vt:lpstr>
      <vt:lpstr>  Консолидация усилий администрации ОО педагогического  коллектива, родителей  и самих обучающихся для решения насущных проблем общеобразовательной  организации в рамках   реализации  федерального закона Российской  Федерации от 29  декабря 2012 г. № 273-фз «Об образовании в Российской   Федерации» (статья 34)</vt:lpstr>
      <vt:lpstr>Ученическое самоуправление  для государства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61</cp:revision>
  <cp:lastPrinted>2024-09-05T06:48:57Z</cp:lastPrinted>
  <dcterms:created xsi:type="dcterms:W3CDTF">2024-07-29T07:19:20Z</dcterms:created>
  <dcterms:modified xsi:type="dcterms:W3CDTF">2024-09-10T04:17:50Z</dcterms:modified>
</cp:coreProperties>
</file>