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57" r:id="rId11"/>
    <p:sldId id="267" r:id="rId12"/>
    <p:sldId id="25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6" r:id="rId36"/>
    <p:sldId id="317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8" r:id="rId55"/>
    <p:sldId id="309" r:id="rId56"/>
    <p:sldId id="310" r:id="rId57"/>
    <p:sldId id="311" r:id="rId58"/>
    <p:sldId id="312" r:id="rId59"/>
    <p:sldId id="319" r:id="rId60"/>
    <p:sldId id="313" r:id="rId61"/>
    <p:sldId id="314" r:id="rId62"/>
    <p:sldId id="320" r:id="rId63"/>
    <p:sldId id="316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7" r:id="rId77"/>
    <p:sldId id="333" r:id="rId78"/>
    <p:sldId id="334" r:id="rId79"/>
    <p:sldId id="335" r:id="rId80"/>
    <p:sldId id="336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64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87" r:id="rId121"/>
    <p:sldId id="377" r:id="rId122"/>
    <p:sldId id="378" r:id="rId123"/>
    <p:sldId id="379" r:id="rId124"/>
    <p:sldId id="380" r:id="rId125"/>
    <p:sldId id="381" r:id="rId126"/>
    <p:sldId id="382" r:id="rId127"/>
    <p:sldId id="388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64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805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805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908720"/>
            <a:ext cx="672113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Выставка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 - победителей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городского конкурса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творческих работ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«Зимняя мозаика»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5949280"/>
            <a:ext cx="17546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2023 год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266" y="1052736"/>
            <a:ext cx="936314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«Поздравительная открытка»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«Змей Горыныч»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Анастасия З., 12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Карпова О.С.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«СОШ № 59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16632"/>
            <a:ext cx="5504572" cy="6645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«Зимние забавы»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Иван М., Алексей Т.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15-16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Головина А.Е.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«С(К)ОШ № 57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751963" cy="6293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«Рождественские мыши»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Артём П., Даниил П.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Гришкевич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В.В.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«МЛ № 148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676456" cy="4730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«Зимняя ночь»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Алена Д., 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Клименко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О.А.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МАУДО «Центр «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Креатив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7966" y="249724"/>
            <a:ext cx="6629335" cy="635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«Ледовое шоу бабы Яги»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Егор К., 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Нестерова Г.Ф.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«Гимназия № 1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4423422" cy="5084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1276" y="1556792"/>
            <a:ext cx="4472724" cy="508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4744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«Новогоднее чудо»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Ева Д.,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Кабакова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М.Ю.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«СОШ № 138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«Символ 2024 года»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Дарья У., 13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Фёдорова М.Б.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«Лицей № 142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532440" cy="548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«Сосульки»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София Н., 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Сафонова Л.А.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20.JPG"/>
          <p:cNvPicPr>
            <a:picLocks noChangeAspect="1"/>
          </p:cNvPicPr>
          <p:nvPr/>
        </p:nvPicPr>
        <p:blipFill>
          <a:blip r:embed="rId2" cstate="print"/>
          <a:srcRect r="7292"/>
          <a:stretch>
            <a:fillRect/>
          </a:stretch>
        </p:blipFill>
        <p:spPr>
          <a:xfrm>
            <a:off x="323528" y="188640"/>
            <a:ext cx="640871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0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2996952"/>
            <a:ext cx="2282404" cy="3574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Композиция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«В ожидании Нового года»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Ярославна К., 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Ахметгареева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С.В.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МАУДО «ДПШ»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8042107" cy="6310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Кинетическая скульптура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«Дед мороз на драконе»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Николай Ю., 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Кузьмин В.Н.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«СОШ № 147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316980" cy="619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«Новогодний калейдоскоп»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Мария Г., Елизавета Р.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15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Сурова Г.М.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«Радуга»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59967"/>
            <a:ext cx="4290764" cy="643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3479329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_0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0648"/>
            <a:ext cx="4437432" cy="616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4782" y="1052736"/>
            <a:ext cx="6683047" cy="30777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Композиция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«Праздничный стол»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«Круговая дорожка»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Маргарита Б., 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Шумкова Н.С.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«С(К)ОШ № 119 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044203" cy="533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«Дорожка с салфетками»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Диана К., 17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Болеух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Л.С.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«С(К)ОШ № 7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8244408" cy="471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«Снежная королева»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Алиса И., Ксения И.,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Дарина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С.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педагоги: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Замыслова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И.О.,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Пивер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М.Л.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 ДО «ЦВР «Истоки»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653" y="0"/>
            <a:ext cx="704069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484784"/>
            <a:ext cx="73929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Поздравляем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победителей конкурса!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548680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«Скоро праздник!»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София Г.,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Нестерова Г.Ф.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«ГИМНАЗИЯ № 1 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4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179851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05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772816"/>
            <a:ext cx="5255078" cy="4803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908720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 Новым годом!»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Дарья В.,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Замыслова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И.О.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 ДО «ЦВР «Истоки»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140968"/>
            <a:ext cx="6406545" cy="354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808706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908720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«Подарки от лисички»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Софья П.,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Валитова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М.А.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«ДЮЦ»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875980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0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780928"/>
            <a:ext cx="4619601" cy="393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908720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«Время чудес!»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Виктория М., 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Хуторненко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И.С.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5218" y="1052736"/>
            <a:ext cx="617072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 </a:t>
            </a: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«Приз зрительских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симпатий»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018330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0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706" y="2420888"/>
            <a:ext cx="5500294" cy="429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908720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«Зимняя сказка»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Ирина Ф., 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Шубина Е.С.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МАУДО «ДДТ»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564904"/>
            <a:ext cx="4599394" cy="386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6014090" cy="496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36712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«Новогодняя открытка»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Вероника Б., 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Основина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Т.И.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«Лицей № 67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501008"/>
            <a:ext cx="3907802" cy="3198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4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896544" cy="6009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36712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«Новогодняя открытка»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Полина К., 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Захарова Д.И.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«СОШ № 25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212976"/>
            <a:ext cx="4304556" cy="350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543478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4704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«Елочка»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Диана Л., 13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Поплевина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С.Е.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«ДДК «Ровесник»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196752"/>
            <a:ext cx="5203998" cy="4410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464496" cy="636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92696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«Новогодний калейдоскоп»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Алексей А., Артём А.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Матвеева Н.В.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«ЦДЮ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484784"/>
            <a:ext cx="9144001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Триптих «Однажды в лесу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Милена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Б., Ксения Б., Екатерина М.</a:t>
            </a: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10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лет</a:t>
            </a:r>
          </a:p>
          <a:p>
            <a:pPr algn="ctr"/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педагог: Гуляева Л.А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МБУДО «ДЮЦ»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564904"/>
            <a:ext cx="6012160" cy="4116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116632"/>
            <a:ext cx="6894465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4704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«Ночной олень»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Наталья И., 12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Румянцева Т.В.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«СОШ № 144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6666216" cy="4856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88640"/>
            <a:ext cx="4752528" cy="603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548680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«В пряничном домике –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В доме Деда мороза»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Кристина Х., Злата Х.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14-16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Немчинова Т.Н.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«Радуга»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511.JPG"/>
          <p:cNvPicPr>
            <a:picLocks noChangeAspect="1"/>
          </p:cNvPicPr>
          <p:nvPr/>
        </p:nvPicPr>
        <p:blipFill>
          <a:blip r:embed="rId2" cstate="print"/>
          <a:srcRect l="49099"/>
          <a:stretch>
            <a:fillRect/>
          </a:stretch>
        </p:blipFill>
        <p:spPr>
          <a:xfrm>
            <a:off x="2123728" y="188640"/>
            <a:ext cx="2232248" cy="2916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0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56992"/>
            <a:ext cx="4116820" cy="3247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_0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56992"/>
            <a:ext cx="3880446" cy="3167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_0511.JPG"/>
          <p:cNvPicPr>
            <a:picLocks noChangeAspect="1"/>
          </p:cNvPicPr>
          <p:nvPr/>
        </p:nvPicPr>
        <p:blipFill>
          <a:blip r:embed="rId5" cstate="print"/>
          <a:srcRect r="49147"/>
          <a:stretch>
            <a:fillRect/>
          </a:stretch>
        </p:blipFill>
        <p:spPr>
          <a:xfrm>
            <a:off x="4644008" y="188640"/>
            <a:ext cx="2232248" cy="2919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87" y="1052736"/>
            <a:ext cx="629223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«Игрушка-сувенир»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908720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«Снеговик»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Ксения Б., 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Имамова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Т.С.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«Лицей № 67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2"/>
            <a:ext cx="5124638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92696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Книжка-развивайка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«Зимняя сказка»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Ангелина С., 13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Скорнякова О.П.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«Гимназия № 100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16632"/>
            <a:ext cx="7509212" cy="6587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921636" cy="6498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36712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«Мандаринка для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Иринки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Ксения С., 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Дудина А.А.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«Лицей № 35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8640"/>
            <a:ext cx="6400045" cy="636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92696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Дракошик-символ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года»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Лиза А., 16 лет, Злата О.,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Дубенко Н.В.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«МЦДТ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88640"/>
            <a:ext cx="5952976" cy="649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36712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Дракон-трансформер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«Мандаринка»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Таисия В.,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Лямцева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К.М.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«СОШ № 68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532440" cy="637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92696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«Щелкунчик»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Абдулхай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К.,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Махмадкиром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К.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13-14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Зацепин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А.В.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«С(К)ОШ № 83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6632"/>
            <a:ext cx="3202118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01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6632"/>
            <a:ext cx="4216805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36712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«Мир в наших руках»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Юлия Ш., 17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Федотова О.П.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МАУДО «ДПШ»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03852"/>
            <a:ext cx="4552311" cy="6565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484784"/>
            <a:ext cx="9144001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«Вестники Зимы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Людмила П., 17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лет</a:t>
            </a: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педагоги: </a:t>
            </a:r>
            <a:r>
              <a:rPr lang="ru-RU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Ахметгареева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С.В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., </a:t>
            </a:r>
          </a:p>
          <a:p>
            <a:pPr algn="ctr"/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          </a:t>
            </a:r>
            <a:r>
              <a:rPr lang="ru-RU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Заславских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Е.С.</a:t>
            </a: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МАУДО «ДПШ»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4744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«Дракончики»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Таисия Р., 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Клименко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О.А.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МАУДО «Центр «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Креатив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44951" cy="5432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36712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«Елочка нарядная»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Евгения Д., Анастасия М.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12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Марьина А.Р.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«ДЮЦ»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5575" y="188640"/>
            <a:ext cx="4057436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87" y="1052736"/>
            <a:ext cx="629223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«Ёлочная игрушка»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168" y="908720"/>
            <a:ext cx="91440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«Ночь у серебряного копытца»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Александра Ч., 13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Храмова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А.В.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«ДЮЦ»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88641"/>
            <a:ext cx="365138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_0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8824" y="2721176"/>
            <a:ext cx="5705175" cy="3563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36712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«Лошадка»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Кира Ш., 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Шибалова С.В.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«Академический лицей № 95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368" y="764704"/>
            <a:ext cx="8502368" cy="5607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8408" y="1052736"/>
            <a:ext cx="383579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«Гирлянда»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60648"/>
            <a:ext cx="5806995" cy="6364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«Снежный танец»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Арина Г., Милана Т.,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Карина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Т.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8-9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Луговская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Е.В.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«ДДК «Ровесник»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220н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21885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«Теплый новый год»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Хавасхон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Т.,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Муслимахон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Х.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13-16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Коваленко Н.И.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«С(К)ОШ № 7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697170" cy="6224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«Новогодняя сказка»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Татьяна Г., Дарья Д.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8-10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Кузнецова Е.Р.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«ЦДЮ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645151" cy="534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«Руки вверх!»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Эмилия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Н.,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Гульназ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Ш.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10-11лет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Березина Е.Ю.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244408" cy="611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«Веселый хоровод»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Азалия Г.,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Камилла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Ж. 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9-10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Багаутдинова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Д.С.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«СОШ № 94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8652319" cy="534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6433" y="1052736"/>
            <a:ext cx="537974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«Детское жюри»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88640"/>
            <a:ext cx="9144001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«Сладкая сказка»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Мирослава Г., Антонина Г., Яна Ж.,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Елизавета К.,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Эвелина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С.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7-10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Нефедова И.В.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«ДДК «Ровесник»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586286" cy="600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«Сладости - радости»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Варвара Б., Арина Ч., София Т., Изабелла З., Мария А.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11-13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Точилкина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Е.Е.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«Гимназия № 80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424936" cy="5985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«Волшебный снегопад»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Шодиена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Х., Района Х.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15 -17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Гениятова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Л.Б.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«СОШ № 39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052736"/>
            <a:ext cx="8814523" cy="4095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8408" y="1052736"/>
            <a:ext cx="383579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«Панно»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«Новогодние узоры»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Лиана М., Арина Б.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8-9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Зырянова Т.А.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«ЦДЮ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613" y="0"/>
            <a:ext cx="84207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«Ёлка в гости к нам приходит»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Анна К., Софья А.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Сафонова Л.А.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4744"/>
            <a:ext cx="9144001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«Восточные сказки»</a:t>
            </a: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Иван Г., Мария Б., Марина Л., </a:t>
            </a: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Алиса А., София Ч.</a:t>
            </a: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12-15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лет</a:t>
            </a: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педагог: Сегал Н.А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algn="ctr"/>
            <a:endParaRPr lang="ru-RU" sz="2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МБУДО «ЦДТ»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1902" y="0"/>
            <a:ext cx="534019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«Ночь перед Рождеством»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Виктория К., 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Гаврилова Е.В.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«Радуга»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196" y="0"/>
            <a:ext cx="843160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«Северная жизнь Умки»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Елизавета М,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Абдрашитова А.В.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«МЦДТ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2657" y="0"/>
            <a:ext cx="377868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«Лунный страж»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Людмила Н., Ксения Б.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12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Ерушина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Е.Н.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«Радуга»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229"/>
            <a:ext cx="9144000" cy="6349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«Новогодняя ночь»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Вероника Л., 13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Стародубцева Е.Л.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«СОШ № 144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608" y="0"/>
            <a:ext cx="783878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Гобелен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«Дракончик с мандарином»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Екатерина Л., 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Пивер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М.Л.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 ДО «ЦВР «Истоки»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0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741179" cy="6341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6174" y="0"/>
            <a:ext cx="455165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«Русские просторы» 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Наталья В., 17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Серова А.Ф.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МБОУ «Лицей № 120 г. Челябинска»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700" y="0"/>
            <a:ext cx="22546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981" y="1052736"/>
            <a:ext cx="90666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Номинация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«Украшение для интерьера»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Драконитка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»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Маргарита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Р., 9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Орлова Е.В.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МАОУ «СОШ № 73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283973" y="668356"/>
            <a:ext cx="6620679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«Семья драконов»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Жанна Ж., 14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Федотова О.П.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МАУДО «ДПШ»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54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471198" cy="6516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20688"/>
            <a:ext cx="914400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III место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Альбом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«Рождественский лес»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Виктория С., </a:t>
            </a:r>
            <a:r>
              <a:rPr lang="ru-RU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Ульяна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Щ.</a:t>
            </a: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11 лет</a:t>
            </a:r>
          </a:p>
          <a:p>
            <a:pPr algn="ctr"/>
            <a:endParaRPr lang="ru-RU" sz="36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педагог: Федулова М.С.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МБУДО «ЦВР г. Челябинска»</a:t>
            </a:r>
          </a:p>
        </p:txBody>
      </p:sp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537157" cy="660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1547</Words>
  <Application>Microsoft Office PowerPoint</Application>
  <PresentationFormat>Экран (4:3)</PresentationFormat>
  <Paragraphs>611</Paragraphs>
  <Slides>127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32" baseType="lpstr">
      <vt:lpstr>Arial</vt:lpstr>
      <vt:lpstr>Arial Black</vt:lpstr>
      <vt:lpstr>Arial Unicode MS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апекс</cp:lastModifiedBy>
  <cp:revision>32</cp:revision>
  <dcterms:created xsi:type="dcterms:W3CDTF">2023-12-29T13:29:39Z</dcterms:created>
  <dcterms:modified xsi:type="dcterms:W3CDTF">2024-01-10T09:30:11Z</dcterms:modified>
</cp:coreProperties>
</file>